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E1C5C8-931E-4B93-BEE4-87FE1144F562}" v="62" dt="2024-12-01T14:10:51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33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zzy Saunders" userId="0b779ae8145ca7ca" providerId="LiveId" clId="{D4E1C5C8-931E-4B93-BEE4-87FE1144F562}"/>
    <pc:docChg chg="undo redo custSel addSld delSld modSld">
      <pc:chgData name="Izzy Saunders" userId="0b779ae8145ca7ca" providerId="LiveId" clId="{D4E1C5C8-931E-4B93-BEE4-87FE1144F562}" dt="2024-12-01T14:10:51.370" v="581"/>
      <pc:docMkLst>
        <pc:docMk/>
      </pc:docMkLst>
      <pc:sldChg chg="addSp delSp modSp del mod">
        <pc:chgData name="Izzy Saunders" userId="0b779ae8145ca7ca" providerId="LiveId" clId="{D4E1C5C8-931E-4B93-BEE4-87FE1144F562}" dt="2024-12-01T13:27:06.048" v="240" actId="2696"/>
        <pc:sldMkLst>
          <pc:docMk/>
          <pc:sldMk cId="978511434" sldId="256"/>
        </pc:sldMkLst>
        <pc:spChg chg="del">
          <ac:chgData name="Izzy Saunders" userId="0b779ae8145ca7ca" providerId="LiveId" clId="{D4E1C5C8-931E-4B93-BEE4-87FE1144F562}" dt="2024-12-01T13:09:56.281" v="0" actId="21"/>
          <ac:spMkLst>
            <pc:docMk/>
            <pc:sldMk cId="978511434" sldId="256"/>
            <ac:spMk id="2" creationId="{2B4CE2E9-786A-9C07-0B91-72338B2D2986}"/>
          </ac:spMkLst>
        </pc:spChg>
        <pc:spChg chg="del">
          <ac:chgData name="Izzy Saunders" userId="0b779ae8145ca7ca" providerId="LiveId" clId="{D4E1C5C8-931E-4B93-BEE4-87FE1144F562}" dt="2024-12-01T13:09:58.976" v="1" actId="21"/>
          <ac:spMkLst>
            <pc:docMk/>
            <pc:sldMk cId="978511434" sldId="256"/>
            <ac:spMk id="3" creationId="{61B5565C-D19A-8C7F-8DFA-7DD6B48BDB34}"/>
          </ac:spMkLst>
        </pc:spChg>
        <pc:spChg chg="add mod">
          <ac:chgData name="Izzy Saunders" userId="0b779ae8145ca7ca" providerId="LiveId" clId="{D4E1C5C8-931E-4B93-BEE4-87FE1144F562}" dt="2024-12-01T13:14:17.835" v="48" actId="1076"/>
          <ac:spMkLst>
            <pc:docMk/>
            <pc:sldMk cId="978511434" sldId="256"/>
            <ac:spMk id="8" creationId="{68B14E07-BC9C-82DC-A43B-8EA9A1A89A39}"/>
          </ac:spMkLst>
        </pc:spChg>
        <pc:spChg chg="add mod">
          <ac:chgData name="Izzy Saunders" userId="0b779ae8145ca7ca" providerId="LiveId" clId="{D4E1C5C8-931E-4B93-BEE4-87FE1144F562}" dt="2024-12-01T13:16:45.652" v="208" actId="255"/>
          <ac:spMkLst>
            <pc:docMk/>
            <pc:sldMk cId="978511434" sldId="256"/>
            <ac:spMk id="9" creationId="{87681122-BA86-31B4-08FB-2438101146B1}"/>
          </ac:spMkLst>
        </pc:spChg>
        <pc:picChg chg="add mod modCrop">
          <ac:chgData name="Izzy Saunders" userId="0b779ae8145ca7ca" providerId="LiveId" clId="{D4E1C5C8-931E-4B93-BEE4-87FE1144F562}" dt="2024-12-01T13:12:40.799" v="17" actId="1076"/>
          <ac:picMkLst>
            <pc:docMk/>
            <pc:sldMk cId="978511434" sldId="256"/>
            <ac:picMk id="5" creationId="{5CA8B605-A737-2F86-2EE7-0AB9ABC18267}"/>
          </ac:picMkLst>
        </pc:picChg>
        <pc:picChg chg="add del mod">
          <ac:chgData name="Izzy Saunders" userId="0b779ae8145ca7ca" providerId="LiveId" clId="{D4E1C5C8-931E-4B93-BEE4-87FE1144F562}" dt="2024-12-01T13:12:50.161" v="21" actId="21"/>
          <ac:picMkLst>
            <pc:docMk/>
            <pc:sldMk cId="978511434" sldId="256"/>
            <ac:picMk id="7" creationId="{F3C1AD74-9ED1-7B0A-31FF-1F0390141175}"/>
          </ac:picMkLst>
        </pc:picChg>
      </pc:sldChg>
      <pc:sldChg chg="addSp delSp modSp new mod setBg modAnim">
        <pc:chgData name="Izzy Saunders" userId="0b779ae8145ca7ca" providerId="LiveId" clId="{D4E1C5C8-931E-4B93-BEE4-87FE1144F562}" dt="2024-12-01T14:01:35.568" v="337"/>
        <pc:sldMkLst>
          <pc:docMk/>
          <pc:sldMk cId="1021860006" sldId="256"/>
        </pc:sldMkLst>
        <pc:spChg chg="del">
          <ac:chgData name="Izzy Saunders" userId="0b779ae8145ca7ca" providerId="LiveId" clId="{D4E1C5C8-931E-4B93-BEE4-87FE1144F562}" dt="2024-12-01T13:27:11.989" v="242" actId="21"/>
          <ac:spMkLst>
            <pc:docMk/>
            <pc:sldMk cId="1021860006" sldId="256"/>
            <ac:spMk id="2" creationId="{6FA3B9FD-66E7-BFFB-94E0-DB35BE0D6997}"/>
          </ac:spMkLst>
        </pc:spChg>
        <pc:spChg chg="del">
          <ac:chgData name="Izzy Saunders" userId="0b779ae8145ca7ca" providerId="LiveId" clId="{D4E1C5C8-931E-4B93-BEE4-87FE1144F562}" dt="2024-12-01T13:27:11.989" v="242" actId="21"/>
          <ac:spMkLst>
            <pc:docMk/>
            <pc:sldMk cId="1021860006" sldId="256"/>
            <ac:spMk id="3" creationId="{DC6AAFC7-B7D1-0603-745A-B7CD2A457FB2}"/>
          </ac:spMkLst>
        </pc:spChg>
        <pc:picChg chg="add mod modCrop">
          <ac:chgData name="Izzy Saunders" userId="0b779ae8145ca7ca" providerId="LiveId" clId="{D4E1C5C8-931E-4B93-BEE4-87FE1144F562}" dt="2024-12-01T13:38:52.775" v="283"/>
          <ac:picMkLst>
            <pc:docMk/>
            <pc:sldMk cId="1021860006" sldId="256"/>
            <ac:picMk id="5" creationId="{C18C9391-F514-6536-DD5A-7F200D926FB5}"/>
          </ac:picMkLst>
        </pc:picChg>
        <pc:picChg chg="add mod modCrop">
          <ac:chgData name="Izzy Saunders" userId="0b779ae8145ca7ca" providerId="LiveId" clId="{D4E1C5C8-931E-4B93-BEE4-87FE1144F562}" dt="2024-12-01T13:40:04.220" v="296"/>
          <ac:picMkLst>
            <pc:docMk/>
            <pc:sldMk cId="1021860006" sldId="256"/>
            <ac:picMk id="7" creationId="{291BE8BF-23FC-60A5-123F-8DDCECFCC890}"/>
          </ac:picMkLst>
        </pc:picChg>
        <pc:picChg chg="add mod modCrop">
          <ac:chgData name="Izzy Saunders" userId="0b779ae8145ca7ca" providerId="LiveId" clId="{D4E1C5C8-931E-4B93-BEE4-87FE1144F562}" dt="2024-12-01T13:44:02.801" v="335" actId="1076"/>
          <ac:picMkLst>
            <pc:docMk/>
            <pc:sldMk cId="1021860006" sldId="256"/>
            <ac:picMk id="9" creationId="{CD6496DB-5228-2051-5CF7-942B46AE13DA}"/>
          </ac:picMkLst>
        </pc:picChg>
        <pc:picChg chg="add mod">
          <ac:chgData name="Izzy Saunders" userId="0b779ae8145ca7ca" providerId="LiveId" clId="{D4E1C5C8-931E-4B93-BEE4-87FE1144F562}" dt="2024-12-01T14:01:35.568" v="337"/>
          <ac:picMkLst>
            <pc:docMk/>
            <pc:sldMk cId="1021860006" sldId="256"/>
            <ac:picMk id="10" creationId="{0D3EE9E5-FB2A-A1B6-655A-BDD1CFB54605}"/>
          </ac:picMkLst>
        </pc:picChg>
      </pc:sldChg>
      <pc:sldChg chg="addSp delSp modSp new mod setBg modAnim">
        <pc:chgData name="Izzy Saunders" userId="0b779ae8145ca7ca" providerId="LiveId" clId="{D4E1C5C8-931E-4B93-BEE4-87FE1144F562}" dt="2024-12-01T14:10:42.801" v="579" actId="1076"/>
        <pc:sldMkLst>
          <pc:docMk/>
          <pc:sldMk cId="1803720831" sldId="257"/>
        </pc:sldMkLst>
        <pc:spChg chg="add del mod">
          <ac:chgData name="Izzy Saunders" userId="0b779ae8145ca7ca" providerId="LiveId" clId="{D4E1C5C8-931E-4B93-BEE4-87FE1144F562}" dt="2024-12-01T14:08:20.708" v="496" actId="21"/>
          <ac:spMkLst>
            <pc:docMk/>
            <pc:sldMk cId="1803720831" sldId="257"/>
            <ac:spMk id="5" creationId="{3819CF80-70A7-9826-97A5-35A937D187C1}"/>
          </ac:spMkLst>
        </pc:spChg>
        <pc:spChg chg="add mod">
          <ac:chgData name="Izzy Saunders" userId="0b779ae8145ca7ca" providerId="LiveId" clId="{D4E1C5C8-931E-4B93-BEE4-87FE1144F562}" dt="2024-12-01T14:10:42.801" v="579" actId="1076"/>
          <ac:spMkLst>
            <pc:docMk/>
            <pc:sldMk cId="1803720831" sldId="257"/>
            <ac:spMk id="6" creationId="{E829B454-43B7-9548-DDE5-4855E2CA2894}"/>
          </ac:spMkLst>
        </pc:spChg>
        <pc:picChg chg="add mod">
          <ac:chgData name="Izzy Saunders" userId="0b779ae8145ca7ca" providerId="LiveId" clId="{D4E1C5C8-931E-4B93-BEE4-87FE1144F562}" dt="2024-12-01T13:35:16.247" v="268"/>
          <ac:picMkLst>
            <pc:docMk/>
            <pc:sldMk cId="1803720831" sldId="257"/>
            <ac:picMk id="3" creationId="{C650A701-95C9-177C-977F-441A03E81232}"/>
          </ac:picMkLst>
        </pc:picChg>
        <pc:picChg chg="add mod">
          <ac:chgData name="Izzy Saunders" userId="0b779ae8145ca7ca" providerId="LiveId" clId="{D4E1C5C8-931E-4B93-BEE4-87FE1144F562}" dt="2024-12-01T14:04:23.921" v="360" actId="1076"/>
          <ac:picMkLst>
            <pc:docMk/>
            <pc:sldMk cId="1803720831" sldId="257"/>
            <ac:picMk id="4" creationId="{E1B14327-7206-26BD-72B5-52C34E4E4FBB}"/>
          </ac:picMkLst>
        </pc:picChg>
      </pc:sldChg>
      <pc:sldChg chg="addSp modSp new del mod">
        <pc:chgData name="Izzy Saunders" userId="0b779ae8145ca7ca" providerId="LiveId" clId="{D4E1C5C8-931E-4B93-BEE4-87FE1144F562}" dt="2024-12-01T13:27:04.826" v="239" actId="2696"/>
        <pc:sldMkLst>
          <pc:docMk/>
          <pc:sldMk cId="2876231817" sldId="257"/>
        </pc:sldMkLst>
        <pc:picChg chg="add mod modCrop">
          <ac:chgData name="Izzy Saunders" userId="0b779ae8145ca7ca" providerId="LiveId" clId="{D4E1C5C8-931E-4B93-BEE4-87FE1144F562}" dt="2024-12-01T13:22:46.426" v="217" actId="1076"/>
          <ac:picMkLst>
            <pc:docMk/>
            <pc:sldMk cId="2876231817" sldId="257"/>
            <ac:picMk id="2" creationId="{AB3E8222-FFA1-B8B0-0466-769CAD6E0EBA}"/>
          </ac:picMkLst>
        </pc:picChg>
      </pc:sldChg>
      <pc:sldChg chg="addSp modSp new mod setBg modAnim">
        <pc:chgData name="Izzy Saunders" userId="0b779ae8145ca7ca" providerId="LiveId" clId="{D4E1C5C8-931E-4B93-BEE4-87FE1144F562}" dt="2024-12-01T14:10:48.363" v="580"/>
        <pc:sldMkLst>
          <pc:docMk/>
          <pc:sldMk cId="809254065" sldId="258"/>
        </pc:sldMkLst>
        <pc:spChg chg="add mod">
          <ac:chgData name="Izzy Saunders" userId="0b779ae8145ca7ca" providerId="LiveId" clId="{D4E1C5C8-931E-4B93-BEE4-87FE1144F562}" dt="2024-12-01T14:06:28.519" v="423" actId="20577"/>
          <ac:spMkLst>
            <pc:docMk/>
            <pc:sldMk cId="809254065" sldId="258"/>
            <ac:spMk id="3" creationId="{4AC02DBE-3B23-BCBA-FF8A-3050005F46A8}"/>
          </ac:spMkLst>
        </pc:spChg>
        <pc:picChg chg="add mod">
          <ac:chgData name="Izzy Saunders" userId="0b779ae8145ca7ca" providerId="LiveId" clId="{D4E1C5C8-931E-4B93-BEE4-87FE1144F562}" dt="2024-12-01T13:35:31.385" v="269"/>
          <ac:picMkLst>
            <pc:docMk/>
            <pc:sldMk cId="809254065" sldId="258"/>
            <ac:picMk id="2" creationId="{5EA67725-92D6-375C-C886-5B030B24DB25}"/>
          </ac:picMkLst>
        </pc:picChg>
      </pc:sldChg>
      <pc:sldChg chg="addSp modSp new del mod">
        <pc:chgData name="Izzy Saunders" userId="0b779ae8145ca7ca" providerId="LiveId" clId="{D4E1C5C8-931E-4B93-BEE4-87FE1144F562}" dt="2024-12-01T13:27:03.411" v="238" actId="2696"/>
        <pc:sldMkLst>
          <pc:docMk/>
          <pc:sldMk cId="1992288839" sldId="258"/>
        </pc:sldMkLst>
        <pc:picChg chg="add mod modCrop">
          <ac:chgData name="Izzy Saunders" userId="0b779ae8145ca7ca" providerId="LiveId" clId="{D4E1C5C8-931E-4B93-BEE4-87FE1144F562}" dt="2024-12-01T13:23:18.235" v="223" actId="1076"/>
          <ac:picMkLst>
            <pc:docMk/>
            <pc:sldMk cId="1992288839" sldId="258"/>
            <ac:picMk id="2" creationId="{B96A5860-E2F1-98AC-6602-D8A4DC883242}"/>
          </ac:picMkLst>
        </pc:picChg>
      </pc:sldChg>
      <pc:sldChg chg="addSp modSp new mod setBg modAnim">
        <pc:chgData name="Izzy Saunders" userId="0b779ae8145ca7ca" providerId="LiveId" clId="{D4E1C5C8-931E-4B93-BEE4-87FE1144F562}" dt="2024-12-01T14:10:51.370" v="581"/>
        <pc:sldMkLst>
          <pc:docMk/>
          <pc:sldMk cId="968124862" sldId="259"/>
        </pc:sldMkLst>
        <pc:spChg chg="add mod">
          <ac:chgData name="Izzy Saunders" userId="0b779ae8145ca7ca" providerId="LiveId" clId="{D4E1C5C8-931E-4B93-BEE4-87FE1144F562}" dt="2024-12-01T14:07:38.433" v="491" actId="1076"/>
          <ac:spMkLst>
            <pc:docMk/>
            <pc:sldMk cId="968124862" sldId="259"/>
            <ac:spMk id="3" creationId="{2841B443-81C8-5CBC-59F4-32DAD228E077}"/>
          </ac:spMkLst>
        </pc:spChg>
        <pc:picChg chg="add mod">
          <ac:chgData name="Izzy Saunders" userId="0b779ae8145ca7ca" providerId="LiveId" clId="{D4E1C5C8-931E-4B93-BEE4-87FE1144F562}" dt="2024-12-01T13:35:41.913" v="270"/>
          <ac:picMkLst>
            <pc:docMk/>
            <pc:sldMk cId="968124862" sldId="259"/>
            <ac:picMk id="2" creationId="{09ECB0CA-3644-E3C7-3BB2-5F683DC064F9}"/>
          </ac:picMkLst>
        </pc:picChg>
      </pc:sldChg>
      <pc:sldChg chg="addSp modSp new del mod">
        <pc:chgData name="Izzy Saunders" userId="0b779ae8145ca7ca" providerId="LiveId" clId="{D4E1C5C8-931E-4B93-BEE4-87FE1144F562}" dt="2024-12-01T13:27:01.530" v="237" actId="2696"/>
        <pc:sldMkLst>
          <pc:docMk/>
          <pc:sldMk cId="1676047250" sldId="259"/>
        </pc:sldMkLst>
        <pc:picChg chg="add mod modCrop">
          <ac:chgData name="Izzy Saunders" userId="0b779ae8145ca7ca" providerId="LiveId" clId="{D4E1C5C8-931E-4B93-BEE4-87FE1144F562}" dt="2024-12-01T13:24:03.899" v="236" actId="1076"/>
          <ac:picMkLst>
            <pc:docMk/>
            <pc:sldMk cId="1676047250" sldId="259"/>
            <ac:picMk id="2" creationId="{78F6E751-2EB3-9A8F-4FD7-7B176EFD4F1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6DA3B-C4C9-BB30-2853-B7A8B77CB3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7988F9-6244-9332-BB67-62A39276D8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DD0A0-A36C-BBEF-5532-6EF5C34AB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3DA3-1392-42F9-A198-172A15138DF2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9C27A-FB10-F097-B13E-5EEAFA36A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01814-4B97-E15D-0639-F8A1EA5B3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67-5581-4AC9-813F-8AA30430A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67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66CB1-3ACA-64F3-AC01-D3DAA63EF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D03D1D-4C51-1704-E98A-583F02CEC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20079-2974-7435-D230-A1D62767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3DA3-1392-42F9-A198-172A15138DF2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6B871-2FC8-6414-A270-6E60B0CB1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3E965-8CA4-1BBD-934F-DC082D477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67-5581-4AC9-813F-8AA30430A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94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DE112D-9C22-21F8-4F69-44F707ED70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042213-F7A3-7DC7-9B05-26B75CC60D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B4936-76B0-DAA3-4AB5-C57E55A3A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3DA3-1392-42F9-A198-172A15138DF2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16038-8EFF-1453-6F16-F7A105702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CF206-688A-BBBA-C24E-D15B6C640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67-5581-4AC9-813F-8AA30430A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39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1AE6D-968B-5D54-BEFA-622475BA2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60721-500F-DAEC-1630-C67F43834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7CF48-8C7B-960B-C7AA-CDD0C5914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3DA3-1392-42F9-A198-172A15138DF2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BC9B4-95ED-A2CF-3ED5-487E2FCCB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8B4BB-0709-1384-0B0D-E7A024CCA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67-5581-4AC9-813F-8AA30430A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457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8F822-EEF6-BEA5-755D-853F36274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F47ED4-0A98-F08E-1CDD-E90C7B4DF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E880A-92D8-7E4B-F98B-131462E3A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3DA3-1392-42F9-A198-172A15138DF2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F0436-7E20-F0C9-2F20-CC4F08241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2766C-C630-89CF-05BB-AC7056693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67-5581-4AC9-813F-8AA30430A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05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C88DA-5D67-54AB-DB32-2B25DDB2F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1DD1F-8E0D-1281-8526-2C6F9643B4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5771A-2E05-EF82-A59E-33FC1F9A9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913197-34EE-5935-06AD-FD5BE8FCB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3DA3-1392-42F9-A198-172A15138DF2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1AE2B-86B7-3208-948F-1403F71E2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58E28E-3033-2EC7-9730-C41C0684B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67-5581-4AC9-813F-8AA30430A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156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805DB-9796-DFD0-50E5-0F5A23276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D135E-BF59-83A2-211A-24F9922E7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8F0D6-F5FD-C3A5-24A2-32758ECF7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0327D6-4EF0-25B6-4936-F53E3567C2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0C1FF6-4CE8-1E8F-4990-75BA1E660F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1E2AD0-69A5-2CFC-7C9A-B85FF845A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3DA3-1392-42F9-A198-172A15138DF2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933F4E-3B2E-D8FE-3EC3-E9F63960E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8331D6-C78D-9F77-33D7-5BE60AC27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67-5581-4AC9-813F-8AA30430A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85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57062-7E4E-F67E-3513-A9F8DC21B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B5A1DD-2863-5582-BFC1-F2943C08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3DA3-1392-42F9-A198-172A15138DF2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D699A8-F10C-FDDC-BC5A-7ACFFC471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CB02DB-87E9-31C4-CFE9-07D76B214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67-5581-4AC9-813F-8AA30430A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31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B446CD-5743-8B8C-DD3B-B79E359DA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3DA3-1392-42F9-A198-172A15138DF2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0B8B03-942F-CCA4-D2FB-6C4A69E58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134FC8-6917-30EB-3619-5918DD015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67-5581-4AC9-813F-8AA30430A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7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6C93E-EE20-056B-D720-6F3727650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2129F-A892-5A97-05F1-DCA071A35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BCA821-7725-5C8D-D70B-A4E7A8B46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0C144C-5098-CF63-B28C-250097000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3DA3-1392-42F9-A198-172A15138DF2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C59346-345C-6468-CC94-23B2F8ED6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628B3-391C-0BB2-8DEE-25C5F54A0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67-5581-4AC9-813F-8AA30430A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298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45113-73F4-8B6C-FC86-8A11E25D4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B8241F-067F-0838-5BF8-50B04FCA65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5FB8CE-2867-E216-DD8A-239A6ABF6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0ECD9-6B38-66EC-686E-DC14D14F2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3DA3-1392-42F9-A198-172A15138DF2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7061EB-CBB3-4092-624B-F809BA429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60639F-2BBC-F7A3-3C21-D18892469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6667-5581-4AC9-813F-8AA30430A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57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DAC1BD-9AB0-7D83-6B8E-9EA809738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091238-1B8F-E853-9290-2249DE5A8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425D-1839-4E81-4FBE-8EE8B236A0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9E3DA3-1392-42F9-A198-172A15138DF2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C2CEB-E144-99D6-26A8-A848AC33CE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E1B08-C3C6-78F6-D44F-79E1C3347C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E36667-5581-4AC9-813F-8AA30430A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250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JQRyHUPSJuo?feature=oembed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hlinkClick r:id="rId3" action="ppaction://hlinksldjump"/>
            <a:extLst>
              <a:ext uri="{FF2B5EF4-FFF2-40B4-BE49-F238E27FC236}">
                <a16:creationId xmlns:a16="http://schemas.microsoft.com/office/drawing/2014/main" id="{C18C9391-F514-6536-DD5A-7F200D926F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29" t="53562" r="52156" b="17397"/>
          <a:stretch/>
        </p:blipFill>
        <p:spPr>
          <a:xfrm>
            <a:off x="3886200" y="3657600"/>
            <a:ext cx="1979188" cy="2017248"/>
          </a:xfrm>
          <a:prstGeom prst="rect">
            <a:avLst/>
          </a:prstGeom>
        </p:spPr>
      </p:pic>
      <p:pic>
        <p:nvPicPr>
          <p:cNvPr id="7" name="Picture 6" descr="A cartoon of a bedroom&#10;&#10;Description automatically generated">
            <a:hlinkClick r:id="rId4" action="ppaction://hlinksldjump"/>
            <a:extLst>
              <a:ext uri="{FF2B5EF4-FFF2-40B4-BE49-F238E27FC236}">
                <a16:creationId xmlns:a16="http://schemas.microsoft.com/office/drawing/2014/main" id="{291BE8BF-23FC-60A5-123F-8DDCECFCC8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60" t="84795" r="28287"/>
          <a:stretch/>
        </p:blipFill>
        <p:spPr>
          <a:xfrm>
            <a:off x="7818119" y="5806440"/>
            <a:ext cx="1057675" cy="1051560"/>
          </a:xfrm>
          <a:prstGeom prst="rect">
            <a:avLst/>
          </a:prstGeom>
        </p:spPr>
      </p:pic>
      <p:pic>
        <p:nvPicPr>
          <p:cNvPr id="9" name="Picture 8" descr="A cartoon of a bedroom&#10;&#10;Description automatically generated">
            <a:hlinkClick r:id="rId5" action="ppaction://hlinksldjump"/>
            <a:extLst>
              <a:ext uri="{FF2B5EF4-FFF2-40B4-BE49-F238E27FC236}">
                <a16:creationId xmlns:a16="http://schemas.microsoft.com/office/drawing/2014/main" id="{CD6496DB-5228-2051-5CF7-942B46AE13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55" t="16786" r="50891" b="67592"/>
          <a:stretch/>
        </p:blipFill>
        <p:spPr>
          <a:xfrm>
            <a:off x="5418306" y="1183152"/>
            <a:ext cx="593388" cy="107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86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a black square&#10;&#10;Description automatically generated with medium confidence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C650A701-95C9-177C-977F-441A03E812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115" y="6131169"/>
            <a:ext cx="624962" cy="726831"/>
          </a:xfrm>
          <a:prstGeom prst="rect">
            <a:avLst/>
          </a:prstGeom>
        </p:spPr>
      </p:pic>
      <p:pic>
        <p:nvPicPr>
          <p:cNvPr id="4" name="Online Media 3" title="Cat Purring Sound Effect">
            <a:hlinkClick r:id="" action="ppaction://media"/>
            <a:extLst>
              <a:ext uri="{FF2B5EF4-FFF2-40B4-BE49-F238E27FC236}">
                <a16:creationId xmlns:a16="http://schemas.microsoft.com/office/drawing/2014/main" id="{E1B14327-7206-26BD-72B5-52C34E4E4FB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>
            <a:lum/>
          </a:blip>
          <a:stretch>
            <a:fillRect/>
          </a:stretch>
        </p:blipFill>
        <p:spPr>
          <a:xfrm>
            <a:off x="0" y="6858000"/>
            <a:ext cx="1348670" cy="762000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829B454-43B7-9548-DDE5-4855E2CA2894}"/>
              </a:ext>
            </a:extLst>
          </p:cNvPr>
          <p:cNvSpPr/>
          <p:nvPr/>
        </p:nvSpPr>
        <p:spPr>
          <a:xfrm>
            <a:off x="4406900" y="5168900"/>
            <a:ext cx="3378200" cy="1689100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is Maple, Maple means a lot to Emily and can always put her mind at ease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72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background with a black square&#10;&#10;Description automatically generated with medium confidence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5EA67725-92D6-375C-C886-5B030B24D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115" y="6131169"/>
            <a:ext cx="624962" cy="726831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AC02DBE-3B23-BCBA-FF8A-3050005F46A8}"/>
              </a:ext>
            </a:extLst>
          </p:cNvPr>
          <p:cNvSpPr/>
          <p:nvPr/>
        </p:nvSpPr>
        <p:spPr>
          <a:xfrm>
            <a:off x="4241800" y="5508869"/>
            <a:ext cx="3708400" cy="1244600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is Emily’s daily to-do routine checklist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9254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background with a black square&#10;&#10;Description automatically generated with medium confidence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09ECB0CA-3644-E3C7-3BB2-5F683DC064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177" y="6131169"/>
            <a:ext cx="624962" cy="726831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841B443-81C8-5CBC-59F4-32DAD228E077}"/>
              </a:ext>
            </a:extLst>
          </p:cNvPr>
          <p:cNvSpPr/>
          <p:nvPr/>
        </p:nvSpPr>
        <p:spPr>
          <a:xfrm>
            <a:off x="4171139" y="5458069"/>
            <a:ext cx="4114800" cy="1346200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is Robin &amp; Emily they have been best friends since primary!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8124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38</Words>
  <Application>Microsoft Office PowerPoint</Application>
  <PresentationFormat>Widescreen</PresentationFormat>
  <Paragraphs>3</Paragraphs>
  <Slides>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Izzy Saunders</dc:creator>
  <cp:lastModifiedBy>Izzy Saunders</cp:lastModifiedBy>
  <cp:revision>1</cp:revision>
  <dcterms:created xsi:type="dcterms:W3CDTF">2024-12-01T13:09:39Z</dcterms:created>
  <dcterms:modified xsi:type="dcterms:W3CDTF">2024-12-01T14:14:31Z</dcterms:modified>
</cp:coreProperties>
</file>