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858000" cy="9144000"/>
  <p:embeddedFontLst>
    <p:embeddedFont>
      <p:font typeface="Spectral"/>
      <p:regular r:id="rId30"/>
      <p:bold r:id="rId31"/>
      <p:italic r:id="rId32"/>
      <p:boldItalic r:id="rId33"/>
    </p:embeddedFont>
    <p:embeddedFont>
      <p:font typeface="Spectral Light"/>
      <p:regular r:id="rId34"/>
      <p:bold r:id="rId35"/>
      <p:italic r:id="rId36"/>
      <p:boldItalic r:id="rId37"/>
    </p:embeddedFont>
    <p:embeddedFont>
      <p:font typeface="Merriweather Black"/>
      <p:bold r:id="rId38"/>
      <p:boldItalic r:id="rId39"/>
    </p:embeddedFont>
    <p:embeddedFont>
      <p:font typeface="Spectral Medium"/>
      <p:regular r:id="rId40"/>
      <p:bold r:id="rId41"/>
      <p:italic r:id="rId42"/>
      <p:boldItalic r:id="rId43"/>
    </p:embeddedFont>
    <p:embeddedFont>
      <p:font typeface="Merriweather"/>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SpectralMedium-regular.fntdata"/><Relationship Id="rId20" Type="http://schemas.openxmlformats.org/officeDocument/2006/relationships/slide" Target="slides/slide15.xml"/><Relationship Id="rId42" Type="http://schemas.openxmlformats.org/officeDocument/2006/relationships/font" Target="fonts/SpectralMedium-italic.fntdata"/><Relationship Id="rId41" Type="http://schemas.openxmlformats.org/officeDocument/2006/relationships/font" Target="fonts/SpectralMedium-bold.fntdata"/><Relationship Id="rId22" Type="http://schemas.openxmlformats.org/officeDocument/2006/relationships/slide" Target="slides/slide17.xml"/><Relationship Id="rId44" Type="http://schemas.openxmlformats.org/officeDocument/2006/relationships/font" Target="fonts/Merriweather-regular.fntdata"/><Relationship Id="rId21" Type="http://schemas.openxmlformats.org/officeDocument/2006/relationships/slide" Target="slides/slide16.xml"/><Relationship Id="rId43" Type="http://schemas.openxmlformats.org/officeDocument/2006/relationships/font" Target="fonts/SpectralMedium-boldItalic.fntdata"/><Relationship Id="rId24" Type="http://schemas.openxmlformats.org/officeDocument/2006/relationships/slide" Target="slides/slide19.xml"/><Relationship Id="rId46" Type="http://schemas.openxmlformats.org/officeDocument/2006/relationships/font" Target="fonts/Merriweather-italic.fntdata"/><Relationship Id="rId23" Type="http://schemas.openxmlformats.org/officeDocument/2006/relationships/slide" Target="slides/slide18.xml"/><Relationship Id="rId45" Type="http://schemas.openxmlformats.org/officeDocument/2006/relationships/font" Target="fonts/Merriweather-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47" Type="http://schemas.openxmlformats.org/officeDocument/2006/relationships/font" Target="fonts/Merriweather-boldItalic.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Spectral-bold.fntdata"/><Relationship Id="rId30" Type="http://schemas.openxmlformats.org/officeDocument/2006/relationships/font" Target="fonts/Spectral-regular.fntdata"/><Relationship Id="rId11" Type="http://schemas.openxmlformats.org/officeDocument/2006/relationships/slide" Target="slides/slide6.xml"/><Relationship Id="rId33" Type="http://schemas.openxmlformats.org/officeDocument/2006/relationships/font" Target="fonts/Spectral-boldItalic.fntdata"/><Relationship Id="rId10" Type="http://schemas.openxmlformats.org/officeDocument/2006/relationships/slide" Target="slides/slide5.xml"/><Relationship Id="rId32" Type="http://schemas.openxmlformats.org/officeDocument/2006/relationships/font" Target="fonts/Spectral-italic.fntdata"/><Relationship Id="rId13" Type="http://schemas.openxmlformats.org/officeDocument/2006/relationships/slide" Target="slides/slide8.xml"/><Relationship Id="rId35" Type="http://schemas.openxmlformats.org/officeDocument/2006/relationships/font" Target="fonts/SpectralLight-bold.fntdata"/><Relationship Id="rId12" Type="http://schemas.openxmlformats.org/officeDocument/2006/relationships/slide" Target="slides/slide7.xml"/><Relationship Id="rId34" Type="http://schemas.openxmlformats.org/officeDocument/2006/relationships/font" Target="fonts/SpectralLight-regular.fntdata"/><Relationship Id="rId15" Type="http://schemas.openxmlformats.org/officeDocument/2006/relationships/slide" Target="slides/slide10.xml"/><Relationship Id="rId37" Type="http://schemas.openxmlformats.org/officeDocument/2006/relationships/font" Target="fonts/SpectralLight-boldItalic.fntdata"/><Relationship Id="rId14" Type="http://schemas.openxmlformats.org/officeDocument/2006/relationships/slide" Target="slides/slide9.xml"/><Relationship Id="rId36" Type="http://schemas.openxmlformats.org/officeDocument/2006/relationships/font" Target="fonts/SpectralLight-italic.fntdata"/><Relationship Id="rId17" Type="http://schemas.openxmlformats.org/officeDocument/2006/relationships/slide" Target="slides/slide12.xml"/><Relationship Id="rId39" Type="http://schemas.openxmlformats.org/officeDocument/2006/relationships/font" Target="fonts/MerriweatherBlack-boldItalic.fntdata"/><Relationship Id="rId16" Type="http://schemas.openxmlformats.org/officeDocument/2006/relationships/slide" Target="slides/slide11.xml"/><Relationship Id="rId38" Type="http://schemas.openxmlformats.org/officeDocument/2006/relationships/font" Target="fonts/MerriweatherBlack-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9" name="Shape 2069"/>
        <p:cNvGrpSpPr/>
        <p:nvPr/>
      </p:nvGrpSpPr>
      <p:grpSpPr>
        <a:xfrm>
          <a:off x="0" y="0"/>
          <a:ext cx="0" cy="0"/>
          <a:chOff x="0" y="0"/>
          <a:chExt cx="0" cy="0"/>
        </a:xfrm>
      </p:grpSpPr>
      <p:sp>
        <p:nvSpPr>
          <p:cNvPr id="2070" name="Google Shape;207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2071" name="Google Shape;207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5" name="Shape 2095"/>
        <p:cNvGrpSpPr/>
        <p:nvPr/>
      </p:nvGrpSpPr>
      <p:grpSpPr>
        <a:xfrm>
          <a:off x="0" y="0"/>
          <a:ext cx="0" cy="0"/>
          <a:chOff x="0" y="0"/>
          <a:chExt cx="0" cy="0"/>
        </a:xfrm>
      </p:grpSpPr>
      <p:sp>
        <p:nvSpPr>
          <p:cNvPr id="2096" name="Google Shape;2096;g489a992e61277a7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7" name="Google Shape;2097;g489a992e61277a7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3" name="Shape 2103"/>
        <p:cNvGrpSpPr/>
        <p:nvPr/>
      </p:nvGrpSpPr>
      <p:grpSpPr>
        <a:xfrm>
          <a:off x="0" y="0"/>
          <a:ext cx="0" cy="0"/>
          <a:chOff x="0" y="0"/>
          <a:chExt cx="0" cy="0"/>
        </a:xfrm>
      </p:grpSpPr>
      <p:sp>
        <p:nvSpPr>
          <p:cNvPr id="2104" name="Google Shape;2104;g76cc0cdfc1cc80d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5" name="Google Shape;2105;g76cc0cdfc1cc80d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1" name="Shape 2111"/>
        <p:cNvGrpSpPr/>
        <p:nvPr/>
      </p:nvGrpSpPr>
      <p:grpSpPr>
        <a:xfrm>
          <a:off x="0" y="0"/>
          <a:ext cx="0" cy="0"/>
          <a:chOff x="0" y="0"/>
          <a:chExt cx="0" cy="0"/>
        </a:xfrm>
      </p:grpSpPr>
      <p:sp>
        <p:nvSpPr>
          <p:cNvPr id="2112" name="Google Shape;2112;g387cac3f7ec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3" name="Google Shape;2113;g387cac3f7ec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6" name="Shape 2116"/>
        <p:cNvGrpSpPr/>
        <p:nvPr/>
      </p:nvGrpSpPr>
      <p:grpSpPr>
        <a:xfrm>
          <a:off x="0" y="0"/>
          <a:ext cx="0" cy="0"/>
          <a:chOff x="0" y="0"/>
          <a:chExt cx="0" cy="0"/>
        </a:xfrm>
      </p:grpSpPr>
      <p:sp>
        <p:nvSpPr>
          <p:cNvPr id="2117" name="Google Shape;2117;g368fb276b5f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8" name="Google Shape;2118;g368fb276b5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4" name="Shape 2124"/>
        <p:cNvGrpSpPr/>
        <p:nvPr/>
      </p:nvGrpSpPr>
      <p:grpSpPr>
        <a:xfrm>
          <a:off x="0" y="0"/>
          <a:ext cx="0" cy="0"/>
          <a:chOff x="0" y="0"/>
          <a:chExt cx="0" cy="0"/>
        </a:xfrm>
      </p:grpSpPr>
      <p:sp>
        <p:nvSpPr>
          <p:cNvPr id="2125" name="Google Shape;2125;g368fb276b5f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6" name="Google Shape;2126;g368fb276b5f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9" name="Shape 2129"/>
        <p:cNvGrpSpPr/>
        <p:nvPr/>
      </p:nvGrpSpPr>
      <p:grpSpPr>
        <a:xfrm>
          <a:off x="0" y="0"/>
          <a:ext cx="0" cy="0"/>
          <a:chOff x="0" y="0"/>
          <a:chExt cx="0" cy="0"/>
        </a:xfrm>
      </p:grpSpPr>
      <p:sp>
        <p:nvSpPr>
          <p:cNvPr id="2130" name="Google Shape;2130;g368fb276b5f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1" name="Google Shape;2131;g368fb276b5f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7" name="Shape 2137"/>
        <p:cNvGrpSpPr/>
        <p:nvPr/>
      </p:nvGrpSpPr>
      <p:grpSpPr>
        <a:xfrm>
          <a:off x="0" y="0"/>
          <a:ext cx="0" cy="0"/>
          <a:chOff x="0" y="0"/>
          <a:chExt cx="0" cy="0"/>
        </a:xfrm>
      </p:grpSpPr>
      <p:sp>
        <p:nvSpPr>
          <p:cNvPr id="2138" name="Google Shape;2138;g368fb276b5f_0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9" name="Google Shape;2139;g368fb276b5f_0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6" name="Shape 2146"/>
        <p:cNvGrpSpPr/>
        <p:nvPr/>
      </p:nvGrpSpPr>
      <p:grpSpPr>
        <a:xfrm>
          <a:off x="0" y="0"/>
          <a:ext cx="0" cy="0"/>
          <a:chOff x="0" y="0"/>
          <a:chExt cx="0" cy="0"/>
        </a:xfrm>
      </p:grpSpPr>
      <p:sp>
        <p:nvSpPr>
          <p:cNvPr id="2147" name="Google Shape;2147;g387d4134c32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8" name="Google Shape;2148;g387d4134c32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7" name="Shape 2157"/>
        <p:cNvGrpSpPr/>
        <p:nvPr/>
      </p:nvGrpSpPr>
      <p:grpSpPr>
        <a:xfrm>
          <a:off x="0" y="0"/>
          <a:ext cx="0" cy="0"/>
          <a:chOff x="0" y="0"/>
          <a:chExt cx="0" cy="0"/>
        </a:xfrm>
      </p:grpSpPr>
      <p:sp>
        <p:nvSpPr>
          <p:cNvPr id="2158" name="Google Shape;2158;g387d4134c3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9" name="Google Shape;2159;g387d4134c3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2" name="Shape 2162"/>
        <p:cNvGrpSpPr/>
        <p:nvPr/>
      </p:nvGrpSpPr>
      <p:grpSpPr>
        <a:xfrm>
          <a:off x="0" y="0"/>
          <a:ext cx="0" cy="0"/>
          <a:chOff x="0" y="0"/>
          <a:chExt cx="0" cy="0"/>
        </a:xfrm>
      </p:grpSpPr>
      <p:sp>
        <p:nvSpPr>
          <p:cNvPr id="2163" name="Google Shape;2163;g387d4134c32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4" name="Google Shape;2164;g387d4134c32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8" name="Shape 2168"/>
        <p:cNvGrpSpPr/>
        <p:nvPr/>
      </p:nvGrpSpPr>
      <p:grpSpPr>
        <a:xfrm>
          <a:off x="0" y="0"/>
          <a:ext cx="0" cy="0"/>
          <a:chOff x="0" y="0"/>
          <a:chExt cx="0" cy="0"/>
        </a:xfrm>
      </p:grpSpPr>
      <p:sp>
        <p:nvSpPr>
          <p:cNvPr id="2169" name="Google Shape;2169;g387d4134c32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0" name="Google Shape;2170;g387d4134c32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8" name="Shape 2178"/>
        <p:cNvGrpSpPr/>
        <p:nvPr/>
      </p:nvGrpSpPr>
      <p:grpSpPr>
        <a:xfrm>
          <a:off x="0" y="0"/>
          <a:ext cx="0" cy="0"/>
          <a:chOff x="0" y="0"/>
          <a:chExt cx="0" cy="0"/>
        </a:xfrm>
      </p:grpSpPr>
      <p:sp>
        <p:nvSpPr>
          <p:cNvPr id="2179" name="Google Shape;2179;g387d4134c32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0" name="Google Shape;2180;g387d4134c32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8" name="Shape 2188"/>
        <p:cNvGrpSpPr/>
        <p:nvPr/>
      </p:nvGrpSpPr>
      <p:grpSpPr>
        <a:xfrm>
          <a:off x="0" y="0"/>
          <a:ext cx="0" cy="0"/>
          <a:chOff x="0" y="0"/>
          <a:chExt cx="0" cy="0"/>
        </a:xfrm>
      </p:grpSpPr>
      <p:sp>
        <p:nvSpPr>
          <p:cNvPr id="2189" name="Google Shape;2189;g387d4134c32_0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0" name="Google Shape;2190;g387d4134c32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5" name="Shape 2195"/>
        <p:cNvGrpSpPr/>
        <p:nvPr/>
      </p:nvGrpSpPr>
      <p:grpSpPr>
        <a:xfrm>
          <a:off x="0" y="0"/>
          <a:ext cx="0" cy="0"/>
          <a:chOff x="0" y="0"/>
          <a:chExt cx="0" cy="0"/>
        </a:xfrm>
      </p:grpSpPr>
      <p:sp>
        <p:nvSpPr>
          <p:cNvPr id="2196" name="Google Shape;2196;g387d4134c32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7" name="Google Shape;2197;g387d4134c32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5" name="Shape 2205"/>
        <p:cNvGrpSpPr/>
        <p:nvPr/>
      </p:nvGrpSpPr>
      <p:grpSpPr>
        <a:xfrm>
          <a:off x="0" y="0"/>
          <a:ext cx="0" cy="0"/>
          <a:chOff x="0" y="0"/>
          <a:chExt cx="0" cy="0"/>
        </a:xfrm>
      </p:grpSpPr>
      <p:sp>
        <p:nvSpPr>
          <p:cNvPr id="2206" name="Google Shape;2206;g387d4134c32_0_1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7" name="Google Shape;2207;g387d4134c32_0_1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5" name="Shape 2215"/>
        <p:cNvGrpSpPr/>
        <p:nvPr/>
      </p:nvGrpSpPr>
      <p:grpSpPr>
        <a:xfrm>
          <a:off x="0" y="0"/>
          <a:ext cx="0" cy="0"/>
          <a:chOff x="0" y="0"/>
          <a:chExt cx="0" cy="0"/>
        </a:xfrm>
      </p:grpSpPr>
      <p:sp>
        <p:nvSpPr>
          <p:cNvPr id="2216" name="Google Shape;2216;g387d4134c32_0_1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7" name="Google Shape;2217;g387d4134c32_0_1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8" name="Shape 2228"/>
        <p:cNvGrpSpPr/>
        <p:nvPr/>
      </p:nvGrpSpPr>
      <p:grpSpPr>
        <a:xfrm>
          <a:off x="0" y="0"/>
          <a:ext cx="0" cy="0"/>
          <a:chOff x="0" y="0"/>
          <a:chExt cx="0" cy="0"/>
        </a:xfrm>
      </p:grpSpPr>
      <p:sp>
        <p:nvSpPr>
          <p:cNvPr id="2229" name="Google Shape;2229;g387d4134c32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0" name="Google Shape;2230;g387d4134c32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5" name="Shape 2235"/>
        <p:cNvGrpSpPr/>
        <p:nvPr/>
      </p:nvGrpSpPr>
      <p:grpSpPr>
        <a:xfrm>
          <a:off x="0" y="0"/>
          <a:ext cx="0" cy="0"/>
          <a:chOff x="0" y="0"/>
          <a:chExt cx="0" cy="0"/>
        </a:xfrm>
      </p:grpSpPr>
      <p:sp>
        <p:nvSpPr>
          <p:cNvPr id="2236" name="Google Shape;2236;g387d4134c32_0_1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7" name="Google Shape;2237;g387d4134c32_0_1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2" name="Shape 2242"/>
        <p:cNvGrpSpPr/>
        <p:nvPr/>
      </p:nvGrpSpPr>
      <p:grpSpPr>
        <a:xfrm>
          <a:off x="0" y="0"/>
          <a:ext cx="0" cy="0"/>
          <a:chOff x="0" y="0"/>
          <a:chExt cx="0" cy="0"/>
        </a:xfrm>
      </p:grpSpPr>
      <p:sp>
        <p:nvSpPr>
          <p:cNvPr id="2243" name="Google Shape;2243;g387d4134c32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4" name="Google Shape;2244;g387d4134c32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0" name="Shape 2250"/>
        <p:cNvGrpSpPr/>
        <p:nvPr/>
      </p:nvGrpSpPr>
      <p:grpSpPr>
        <a:xfrm>
          <a:off x="0" y="0"/>
          <a:ext cx="0" cy="0"/>
          <a:chOff x="0" y="0"/>
          <a:chExt cx="0" cy="0"/>
        </a:xfrm>
      </p:grpSpPr>
      <p:sp>
        <p:nvSpPr>
          <p:cNvPr id="2251" name="Google Shape;2251;g387d4134c32_0_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2" name="Google Shape;2252;g387d4134c32_0_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6" name="Shape 2256"/>
        <p:cNvGrpSpPr/>
        <p:nvPr/>
      </p:nvGrpSpPr>
      <p:grpSpPr>
        <a:xfrm>
          <a:off x="0" y="0"/>
          <a:ext cx="0" cy="0"/>
          <a:chOff x="0" y="0"/>
          <a:chExt cx="0" cy="0"/>
        </a:xfrm>
      </p:grpSpPr>
      <p:sp>
        <p:nvSpPr>
          <p:cNvPr id="2257" name="Google Shape;2257;g387d4134c32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8" name="Google Shape;2258;g387d4134c32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1" name="Shape 2261"/>
        <p:cNvGrpSpPr/>
        <p:nvPr/>
      </p:nvGrpSpPr>
      <p:grpSpPr>
        <a:xfrm>
          <a:off x="0" y="0"/>
          <a:ext cx="0" cy="0"/>
          <a:chOff x="0" y="0"/>
          <a:chExt cx="0" cy="0"/>
        </a:xfrm>
      </p:grpSpPr>
      <p:sp>
        <p:nvSpPr>
          <p:cNvPr id="2262" name="Google Shape;2262;g387d4134c32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3" name="Google Shape;2263;g387d4134c32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5" name="Shape 2275"/>
        <p:cNvGrpSpPr/>
        <p:nvPr/>
      </p:nvGrpSpPr>
      <p:grpSpPr>
        <a:xfrm>
          <a:off x="0" y="0"/>
          <a:ext cx="0" cy="0"/>
          <a:chOff x="0" y="0"/>
          <a:chExt cx="0" cy="0"/>
        </a:xfrm>
      </p:grpSpPr>
      <p:sp>
        <p:nvSpPr>
          <p:cNvPr id="2276" name="Google Shape;2276;g387d4134c32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7" name="Google Shape;2277;g387d4134c32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bit.ly/2Tynxth"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grpSp>
        <p:nvGrpSpPr>
          <p:cNvPr id="9" name="Google Shape;9;p2"/>
          <p:cNvGrpSpPr/>
          <p:nvPr/>
        </p:nvGrpSpPr>
        <p:grpSpPr>
          <a:xfrm>
            <a:off x="-35275" y="-31835"/>
            <a:ext cx="9214549" cy="5207170"/>
            <a:chOff x="-35275" y="-31835"/>
            <a:chExt cx="9214549" cy="5207170"/>
          </a:xfrm>
        </p:grpSpPr>
        <p:grpSp>
          <p:nvGrpSpPr>
            <p:cNvPr id="10" name="Google Shape;10;p2"/>
            <p:cNvGrpSpPr/>
            <p:nvPr/>
          </p:nvGrpSpPr>
          <p:grpSpPr>
            <a:xfrm>
              <a:off x="-35275" y="-31835"/>
              <a:ext cx="4607271" cy="2603603"/>
              <a:chOff x="987999" y="461925"/>
              <a:chExt cx="1514404" cy="1507151"/>
            </a:xfrm>
          </p:grpSpPr>
          <p:grpSp>
            <p:nvGrpSpPr>
              <p:cNvPr id="11" name="Google Shape;11;p2"/>
              <p:cNvGrpSpPr/>
              <p:nvPr/>
            </p:nvGrpSpPr>
            <p:grpSpPr>
              <a:xfrm>
                <a:off x="987999" y="461925"/>
                <a:ext cx="1514401" cy="1506302"/>
                <a:chOff x="987999" y="461925"/>
                <a:chExt cx="1514401" cy="1506302"/>
              </a:xfrm>
            </p:grpSpPr>
            <p:cxnSp>
              <p:nvCxnSpPr>
                <p:cNvPr id="12" name="Google Shape;12;p2"/>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 name="Google Shape;13;p2"/>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 name="Google Shape;14;p2"/>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 name="Google Shape;15;p2"/>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 name="Google Shape;16;p2"/>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 name="Google Shape;17;p2"/>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 name="Google Shape;18;p2"/>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 name="Google Shape;19;p2"/>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 name="Google Shape;20;p2"/>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21" name="Google Shape;21;p2"/>
              <p:cNvGrpSpPr/>
              <p:nvPr/>
            </p:nvGrpSpPr>
            <p:grpSpPr>
              <a:xfrm>
                <a:off x="987999" y="461927"/>
                <a:ext cx="1514404" cy="1507149"/>
                <a:chOff x="987999" y="461927"/>
                <a:chExt cx="1514404" cy="1507149"/>
              </a:xfrm>
            </p:grpSpPr>
            <p:cxnSp>
              <p:nvCxnSpPr>
                <p:cNvPr id="22" name="Google Shape;22;p2"/>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3" name="Google Shape;23;p2"/>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4" name="Google Shape;24;p2"/>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5" name="Google Shape;25;p2"/>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6" name="Google Shape;26;p2"/>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7" name="Google Shape;27;p2"/>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8" name="Google Shape;28;p2"/>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9" name="Google Shape;29;p2"/>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30" name="Google Shape;30;p2"/>
            <p:cNvGrpSpPr/>
            <p:nvPr/>
          </p:nvGrpSpPr>
          <p:grpSpPr>
            <a:xfrm>
              <a:off x="4572003" y="-31835"/>
              <a:ext cx="4607271" cy="2603603"/>
              <a:chOff x="987999" y="461925"/>
              <a:chExt cx="1514404" cy="1507151"/>
            </a:xfrm>
          </p:grpSpPr>
          <p:grpSp>
            <p:nvGrpSpPr>
              <p:cNvPr id="31" name="Google Shape;31;p2"/>
              <p:cNvGrpSpPr/>
              <p:nvPr/>
            </p:nvGrpSpPr>
            <p:grpSpPr>
              <a:xfrm>
                <a:off x="987999" y="461925"/>
                <a:ext cx="1514401" cy="1506302"/>
                <a:chOff x="987999" y="461925"/>
                <a:chExt cx="1514401" cy="1506302"/>
              </a:xfrm>
            </p:grpSpPr>
            <p:cxnSp>
              <p:nvCxnSpPr>
                <p:cNvPr id="32" name="Google Shape;32;p2"/>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3" name="Google Shape;33;p2"/>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4" name="Google Shape;34;p2"/>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5" name="Google Shape;35;p2"/>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6" name="Google Shape;36;p2"/>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7" name="Google Shape;37;p2"/>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8" name="Google Shape;38;p2"/>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9" name="Google Shape;39;p2"/>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0" name="Google Shape;40;p2"/>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41" name="Google Shape;41;p2"/>
              <p:cNvGrpSpPr/>
              <p:nvPr/>
            </p:nvGrpSpPr>
            <p:grpSpPr>
              <a:xfrm>
                <a:off x="987999" y="461927"/>
                <a:ext cx="1514404" cy="1507149"/>
                <a:chOff x="987999" y="461927"/>
                <a:chExt cx="1514404" cy="1507149"/>
              </a:xfrm>
            </p:grpSpPr>
            <p:cxnSp>
              <p:nvCxnSpPr>
                <p:cNvPr id="42" name="Google Shape;42;p2"/>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3" name="Google Shape;43;p2"/>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4" name="Google Shape;44;p2"/>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5" name="Google Shape;45;p2"/>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6" name="Google Shape;46;p2"/>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7" name="Google Shape;47;p2"/>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8" name="Google Shape;48;p2"/>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9" name="Google Shape;49;p2"/>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50" name="Google Shape;50;p2"/>
            <p:cNvGrpSpPr/>
            <p:nvPr/>
          </p:nvGrpSpPr>
          <p:grpSpPr>
            <a:xfrm>
              <a:off x="-35275" y="2571732"/>
              <a:ext cx="4607271" cy="2603603"/>
              <a:chOff x="987999" y="461925"/>
              <a:chExt cx="1514404" cy="1507151"/>
            </a:xfrm>
          </p:grpSpPr>
          <p:grpSp>
            <p:nvGrpSpPr>
              <p:cNvPr id="51" name="Google Shape;51;p2"/>
              <p:cNvGrpSpPr/>
              <p:nvPr/>
            </p:nvGrpSpPr>
            <p:grpSpPr>
              <a:xfrm>
                <a:off x="987999" y="461925"/>
                <a:ext cx="1514401" cy="1506302"/>
                <a:chOff x="987999" y="461925"/>
                <a:chExt cx="1514401" cy="1506302"/>
              </a:xfrm>
            </p:grpSpPr>
            <p:cxnSp>
              <p:nvCxnSpPr>
                <p:cNvPr id="52" name="Google Shape;52;p2"/>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3" name="Google Shape;53;p2"/>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4" name="Google Shape;54;p2"/>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5" name="Google Shape;55;p2"/>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6" name="Google Shape;56;p2"/>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7" name="Google Shape;57;p2"/>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8" name="Google Shape;58;p2"/>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9" name="Google Shape;59;p2"/>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0" name="Google Shape;60;p2"/>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61" name="Google Shape;61;p2"/>
              <p:cNvGrpSpPr/>
              <p:nvPr/>
            </p:nvGrpSpPr>
            <p:grpSpPr>
              <a:xfrm>
                <a:off x="987999" y="461927"/>
                <a:ext cx="1514404" cy="1507149"/>
                <a:chOff x="987999" y="461927"/>
                <a:chExt cx="1514404" cy="1507149"/>
              </a:xfrm>
            </p:grpSpPr>
            <p:cxnSp>
              <p:nvCxnSpPr>
                <p:cNvPr id="62" name="Google Shape;62;p2"/>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3" name="Google Shape;63;p2"/>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4" name="Google Shape;64;p2"/>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5" name="Google Shape;65;p2"/>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6" name="Google Shape;66;p2"/>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7" name="Google Shape;67;p2"/>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8" name="Google Shape;68;p2"/>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9" name="Google Shape;69;p2"/>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70" name="Google Shape;70;p2"/>
            <p:cNvGrpSpPr/>
            <p:nvPr/>
          </p:nvGrpSpPr>
          <p:grpSpPr>
            <a:xfrm>
              <a:off x="4572003" y="2571732"/>
              <a:ext cx="4607271" cy="2603603"/>
              <a:chOff x="987999" y="461925"/>
              <a:chExt cx="1514404" cy="1507151"/>
            </a:xfrm>
          </p:grpSpPr>
          <p:grpSp>
            <p:nvGrpSpPr>
              <p:cNvPr id="71" name="Google Shape;71;p2"/>
              <p:cNvGrpSpPr/>
              <p:nvPr/>
            </p:nvGrpSpPr>
            <p:grpSpPr>
              <a:xfrm>
                <a:off x="987999" y="461925"/>
                <a:ext cx="1514401" cy="1506302"/>
                <a:chOff x="987999" y="461925"/>
                <a:chExt cx="1514401" cy="1506302"/>
              </a:xfrm>
            </p:grpSpPr>
            <p:cxnSp>
              <p:nvCxnSpPr>
                <p:cNvPr id="72" name="Google Shape;72;p2"/>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3" name="Google Shape;73;p2"/>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4" name="Google Shape;74;p2"/>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5" name="Google Shape;75;p2"/>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6" name="Google Shape;76;p2"/>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7" name="Google Shape;77;p2"/>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8" name="Google Shape;78;p2"/>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9" name="Google Shape;79;p2"/>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0" name="Google Shape;80;p2"/>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81" name="Google Shape;81;p2"/>
              <p:cNvGrpSpPr/>
              <p:nvPr/>
            </p:nvGrpSpPr>
            <p:grpSpPr>
              <a:xfrm>
                <a:off x="987999" y="461927"/>
                <a:ext cx="1514404" cy="1507149"/>
                <a:chOff x="987999" y="461927"/>
                <a:chExt cx="1514404" cy="1507149"/>
              </a:xfrm>
            </p:grpSpPr>
            <p:cxnSp>
              <p:nvCxnSpPr>
                <p:cNvPr id="82" name="Google Shape;82;p2"/>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3" name="Google Shape;83;p2"/>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4" name="Google Shape;84;p2"/>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5" name="Google Shape;85;p2"/>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6" name="Google Shape;86;p2"/>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7" name="Google Shape;87;p2"/>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8" name="Google Shape;88;p2"/>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9" name="Google Shape;89;p2"/>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90" name="Google Shape;90;p2"/>
          <p:cNvSpPr txBox="1"/>
          <p:nvPr>
            <p:ph type="ctrTitle"/>
          </p:nvPr>
        </p:nvSpPr>
        <p:spPr>
          <a:xfrm>
            <a:off x="1340625" y="1354950"/>
            <a:ext cx="6462600" cy="8385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5200"/>
              <a:buNone/>
              <a:defRPr sz="5500">
                <a:latin typeface="Merriweather"/>
                <a:ea typeface="Merriweather"/>
                <a:cs typeface="Merriweather"/>
                <a:sym typeface="Merriweather"/>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91" name="Google Shape;91;p2"/>
          <p:cNvSpPr txBox="1"/>
          <p:nvPr>
            <p:ph idx="1" type="subTitle"/>
          </p:nvPr>
        </p:nvSpPr>
        <p:spPr>
          <a:xfrm>
            <a:off x="2269900" y="3689800"/>
            <a:ext cx="4605900" cy="3675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lvl1pPr lvl="0" algn="ctr">
              <a:lnSpc>
                <a:spcPct val="100000"/>
              </a:lnSpc>
              <a:spcBef>
                <a:spcPts val="0"/>
              </a:spcBef>
              <a:spcAft>
                <a:spcPts val="0"/>
              </a:spcAft>
              <a:buSzPts val="2800"/>
              <a:buNone/>
              <a:defRPr sz="16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92" name="Google Shape;92;p2"/>
          <p:cNvSpPr/>
          <p:nvPr/>
        </p:nvSpPr>
        <p:spPr>
          <a:xfrm>
            <a:off x="950250" y="4644614"/>
            <a:ext cx="337500" cy="329100"/>
          </a:xfrm>
          <a:prstGeom prst="star4">
            <a:avLst>
              <a:gd fmla="val 12500"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
          <p:cNvSpPr/>
          <p:nvPr/>
        </p:nvSpPr>
        <p:spPr>
          <a:xfrm>
            <a:off x="428133" y="4321796"/>
            <a:ext cx="224700" cy="219000"/>
          </a:xfrm>
          <a:prstGeom prst="star4">
            <a:avLst>
              <a:gd fmla="val 12500"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94" name="Shape 94"/>
        <p:cNvGrpSpPr/>
        <p:nvPr/>
      </p:nvGrpSpPr>
      <p:grpSpPr>
        <a:xfrm>
          <a:off x="0" y="0"/>
          <a:ext cx="0" cy="0"/>
          <a:chOff x="0" y="0"/>
          <a:chExt cx="0" cy="0"/>
        </a:xfrm>
      </p:grpSpPr>
      <p:grpSp>
        <p:nvGrpSpPr>
          <p:cNvPr id="95" name="Google Shape;95;p3"/>
          <p:cNvGrpSpPr/>
          <p:nvPr/>
        </p:nvGrpSpPr>
        <p:grpSpPr>
          <a:xfrm>
            <a:off x="-151025" y="-87459"/>
            <a:ext cx="9443950" cy="5336943"/>
            <a:chOff x="1366600" y="892542"/>
            <a:chExt cx="757200" cy="649200"/>
          </a:xfrm>
        </p:grpSpPr>
        <p:grpSp>
          <p:nvGrpSpPr>
            <p:cNvPr id="96" name="Google Shape;96;p3"/>
            <p:cNvGrpSpPr/>
            <p:nvPr/>
          </p:nvGrpSpPr>
          <p:grpSpPr>
            <a:xfrm>
              <a:off x="1366600" y="892542"/>
              <a:ext cx="757199" cy="649200"/>
              <a:chOff x="1366600" y="892542"/>
              <a:chExt cx="757199" cy="649200"/>
            </a:xfrm>
          </p:grpSpPr>
          <p:cxnSp>
            <p:nvCxnSpPr>
              <p:cNvPr id="97" name="Google Shape;97;p3"/>
              <p:cNvCxnSpPr/>
              <p:nvPr/>
            </p:nvCxnSpPr>
            <p:spPr>
              <a:xfrm>
                <a:off x="1366600" y="892542"/>
                <a:ext cx="0" cy="649200"/>
              </a:xfrm>
              <a:prstGeom prst="straightConnector1">
                <a:avLst/>
              </a:prstGeom>
              <a:noFill/>
              <a:ln cap="flat" cmpd="sng" w="9525">
                <a:solidFill>
                  <a:schemeClr val="dk2"/>
                </a:solidFill>
                <a:prstDash val="solid"/>
                <a:round/>
                <a:headEnd len="med" w="med" type="none"/>
                <a:tailEnd len="med" w="med" type="none"/>
              </a:ln>
            </p:spPr>
          </p:cxnSp>
          <p:cxnSp>
            <p:nvCxnSpPr>
              <p:cNvPr id="98" name="Google Shape;98;p3"/>
              <p:cNvCxnSpPr/>
              <p:nvPr/>
            </p:nvCxnSpPr>
            <p:spPr>
              <a:xfrm>
                <a:off x="1555900" y="892542"/>
                <a:ext cx="0" cy="649200"/>
              </a:xfrm>
              <a:prstGeom prst="straightConnector1">
                <a:avLst/>
              </a:prstGeom>
              <a:noFill/>
              <a:ln cap="flat" cmpd="sng" w="9525">
                <a:solidFill>
                  <a:schemeClr val="dk2"/>
                </a:solidFill>
                <a:prstDash val="solid"/>
                <a:round/>
                <a:headEnd len="med" w="med" type="none"/>
                <a:tailEnd len="med" w="med" type="none"/>
              </a:ln>
            </p:spPr>
          </p:cxnSp>
          <p:cxnSp>
            <p:nvCxnSpPr>
              <p:cNvPr id="99" name="Google Shape;99;p3"/>
              <p:cNvCxnSpPr/>
              <p:nvPr/>
            </p:nvCxnSpPr>
            <p:spPr>
              <a:xfrm>
                <a:off x="1745200" y="892542"/>
                <a:ext cx="0" cy="649200"/>
              </a:xfrm>
              <a:prstGeom prst="straightConnector1">
                <a:avLst/>
              </a:prstGeom>
              <a:noFill/>
              <a:ln cap="flat" cmpd="sng" w="9525">
                <a:solidFill>
                  <a:schemeClr val="dk2"/>
                </a:solidFill>
                <a:prstDash val="solid"/>
                <a:round/>
                <a:headEnd len="med" w="med" type="none"/>
                <a:tailEnd len="med" w="med" type="none"/>
              </a:ln>
            </p:spPr>
          </p:cxnSp>
          <p:cxnSp>
            <p:nvCxnSpPr>
              <p:cNvPr id="100" name="Google Shape;100;p3"/>
              <p:cNvCxnSpPr/>
              <p:nvPr/>
            </p:nvCxnSpPr>
            <p:spPr>
              <a:xfrm>
                <a:off x="1934499" y="892542"/>
                <a:ext cx="0" cy="649200"/>
              </a:xfrm>
              <a:prstGeom prst="straightConnector1">
                <a:avLst/>
              </a:prstGeom>
              <a:noFill/>
              <a:ln cap="flat" cmpd="sng" w="9525">
                <a:solidFill>
                  <a:schemeClr val="dk2"/>
                </a:solidFill>
                <a:prstDash val="solid"/>
                <a:round/>
                <a:headEnd len="med" w="med" type="none"/>
                <a:tailEnd len="med" w="med" type="none"/>
              </a:ln>
            </p:spPr>
          </p:cxnSp>
          <p:cxnSp>
            <p:nvCxnSpPr>
              <p:cNvPr id="101" name="Google Shape;101;p3"/>
              <p:cNvCxnSpPr/>
              <p:nvPr/>
            </p:nvCxnSpPr>
            <p:spPr>
              <a:xfrm>
                <a:off x="2123799" y="892542"/>
                <a:ext cx="0" cy="649200"/>
              </a:xfrm>
              <a:prstGeom prst="straightConnector1">
                <a:avLst/>
              </a:prstGeom>
              <a:noFill/>
              <a:ln cap="flat" cmpd="sng" w="9525">
                <a:solidFill>
                  <a:schemeClr val="dk2"/>
                </a:solidFill>
                <a:prstDash val="solid"/>
                <a:round/>
                <a:headEnd len="med" w="med" type="none"/>
                <a:tailEnd len="med" w="med" type="none"/>
              </a:ln>
            </p:spPr>
          </p:cxnSp>
        </p:grpSp>
        <p:grpSp>
          <p:nvGrpSpPr>
            <p:cNvPr id="102" name="Google Shape;102;p3"/>
            <p:cNvGrpSpPr/>
            <p:nvPr/>
          </p:nvGrpSpPr>
          <p:grpSpPr>
            <a:xfrm>
              <a:off x="1366600" y="892542"/>
              <a:ext cx="757200" cy="645919"/>
              <a:chOff x="1366600" y="892542"/>
              <a:chExt cx="757200" cy="645919"/>
            </a:xfrm>
          </p:grpSpPr>
          <p:cxnSp>
            <p:nvCxnSpPr>
              <p:cNvPr id="103" name="Google Shape;103;p3"/>
              <p:cNvCxnSpPr/>
              <p:nvPr/>
            </p:nvCxnSpPr>
            <p:spPr>
              <a:xfrm>
                <a:off x="1366600" y="892542"/>
                <a:ext cx="757200" cy="0"/>
              </a:xfrm>
              <a:prstGeom prst="straightConnector1">
                <a:avLst/>
              </a:prstGeom>
              <a:noFill/>
              <a:ln cap="flat" cmpd="sng" w="9525">
                <a:solidFill>
                  <a:schemeClr val="dk2"/>
                </a:solidFill>
                <a:prstDash val="solid"/>
                <a:round/>
                <a:headEnd len="med" w="med" type="none"/>
                <a:tailEnd len="med" w="med" type="none"/>
              </a:ln>
            </p:spPr>
          </p:cxnSp>
          <p:cxnSp>
            <p:nvCxnSpPr>
              <p:cNvPr id="104" name="Google Shape;104;p3"/>
              <p:cNvCxnSpPr/>
              <p:nvPr/>
            </p:nvCxnSpPr>
            <p:spPr>
              <a:xfrm>
                <a:off x="1366600" y="1107849"/>
                <a:ext cx="757200" cy="0"/>
              </a:xfrm>
              <a:prstGeom prst="straightConnector1">
                <a:avLst/>
              </a:prstGeom>
              <a:noFill/>
              <a:ln cap="flat" cmpd="sng" w="9525">
                <a:solidFill>
                  <a:schemeClr val="dk2"/>
                </a:solidFill>
                <a:prstDash val="solid"/>
                <a:round/>
                <a:headEnd len="med" w="med" type="none"/>
                <a:tailEnd len="med" w="med" type="none"/>
              </a:ln>
            </p:spPr>
          </p:cxnSp>
          <p:cxnSp>
            <p:nvCxnSpPr>
              <p:cNvPr id="105" name="Google Shape;105;p3"/>
              <p:cNvCxnSpPr/>
              <p:nvPr/>
            </p:nvCxnSpPr>
            <p:spPr>
              <a:xfrm>
                <a:off x="1366600" y="1323155"/>
                <a:ext cx="757200" cy="0"/>
              </a:xfrm>
              <a:prstGeom prst="straightConnector1">
                <a:avLst/>
              </a:prstGeom>
              <a:noFill/>
              <a:ln cap="flat" cmpd="sng" w="9525">
                <a:solidFill>
                  <a:schemeClr val="dk2"/>
                </a:solidFill>
                <a:prstDash val="solid"/>
                <a:round/>
                <a:headEnd len="med" w="med" type="none"/>
                <a:tailEnd len="med" w="med" type="none"/>
              </a:ln>
            </p:spPr>
          </p:cxnSp>
          <p:cxnSp>
            <p:nvCxnSpPr>
              <p:cNvPr id="106" name="Google Shape;106;p3"/>
              <p:cNvCxnSpPr/>
              <p:nvPr/>
            </p:nvCxnSpPr>
            <p:spPr>
              <a:xfrm>
                <a:off x="1366600" y="1538461"/>
                <a:ext cx="757200" cy="0"/>
              </a:xfrm>
              <a:prstGeom prst="straightConnector1">
                <a:avLst/>
              </a:prstGeom>
              <a:noFill/>
              <a:ln cap="flat" cmpd="sng" w="9525">
                <a:solidFill>
                  <a:schemeClr val="dk2"/>
                </a:solidFill>
                <a:prstDash val="solid"/>
                <a:round/>
                <a:headEnd len="med" w="med" type="none"/>
                <a:tailEnd len="med" w="med" type="none"/>
              </a:ln>
            </p:spPr>
          </p:cxnSp>
        </p:grpSp>
      </p:grpSp>
      <p:sp>
        <p:nvSpPr>
          <p:cNvPr id="107" name="Google Shape;107;p3"/>
          <p:cNvSpPr txBox="1"/>
          <p:nvPr>
            <p:ph hasCustomPrompt="1" type="title"/>
          </p:nvPr>
        </p:nvSpPr>
        <p:spPr>
          <a:xfrm>
            <a:off x="2248150" y="539500"/>
            <a:ext cx="2298300" cy="1143600"/>
          </a:xfrm>
          <a:prstGeom prst="rect">
            <a:avLst/>
          </a:prstGeom>
          <a:solidFill>
            <a:schemeClr val="dk1"/>
          </a:solidFill>
        </p:spPr>
        <p:txBody>
          <a:bodyPr anchorCtr="0" anchor="b" bIns="91425" lIns="91425" spcFirstLastPara="1" rIns="91425" wrap="square" tIns="91425">
            <a:noAutofit/>
          </a:bodyPr>
          <a:lstStyle>
            <a:lvl1pPr lvl="0" rtl="0" algn="r">
              <a:spcBef>
                <a:spcPts val="0"/>
              </a:spcBef>
              <a:spcAft>
                <a:spcPts val="0"/>
              </a:spcAft>
              <a:buClr>
                <a:schemeClr val="lt1"/>
              </a:buClr>
              <a:buSzPts val="12000"/>
              <a:buNone/>
              <a:defRPr sz="12000">
                <a:solidFill>
                  <a:schemeClr val="lt1"/>
                </a:solidFill>
              </a:defRPr>
            </a:lvl1pPr>
            <a:lvl2pPr lvl="1" rtl="0" algn="ctr">
              <a:spcBef>
                <a:spcPts val="0"/>
              </a:spcBef>
              <a:spcAft>
                <a:spcPts val="0"/>
              </a:spcAft>
              <a:buClr>
                <a:schemeClr val="lt1"/>
              </a:buClr>
              <a:buSzPts val="12000"/>
              <a:buNone/>
              <a:defRPr sz="12000">
                <a:solidFill>
                  <a:schemeClr val="lt1"/>
                </a:solidFill>
              </a:defRPr>
            </a:lvl2pPr>
            <a:lvl3pPr lvl="2" rtl="0" algn="ctr">
              <a:spcBef>
                <a:spcPts val="0"/>
              </a:spcBef>
              <a:spcAft>
                <a:spcPts val="0"/>
              </a:spcAft>
              <a:buClr>
                <a:schemeClr val="lt1"/>
              </a:buClr>
              <a:buSzPts val="12000"/>
              <a:buNone/>
              <a:defRPr sz="12000">
                <a:solidFill>
                  <a:schemeClr val="lt1"/>
                </a:solidFill>
              </a:defRPr>
            </a:lvl3pPr>
            <a:lvl4pPr lvl="3" rtl="0" algn="ctr">
              <a:spcBef>
                <a:spcPts val="0"/>
              </a:spcBef>
              <a:spcAft>
                <a:spcPts val="0"/>
              </a:spcAft>
              <a:buClr>
                <a:schemeClr val="lt1"/>
              </a:buClr>
              <a:buSzPts val="12000"/>
              <a:buNone/>
              <a:defRPr sz="12000">
                <a:solidFill>
                  <a:schemeClr val="lt1"/>
                </a:solidFill>
              </a:defRPr>
            </a:lvl4pPr>
            <a:lvl5pPr lvl="4" rtl="0" algn="ctr">
              <a:spcBef>
                <a:spcPts val="0"/>
              </a:spcBef>
              <a:spcAft>
                <a:spcPts val="0"/>
              </a:spcAft>
              <a:buClr>
                <a:schemeClr val="lt1"/>
              </a:buClr>
              <a:buSzPts val="12000"/>
              <a:buNone/>
              <a:defRPr sz="12000">
                <a:solidFill>
                  <a:schemeClr val="lt1"/>
                </a:solidFill>
              </a:defRPr>
            </a:lvl5pPr>
            <a:lvl6pPr lvl="5" rtl="0" algn="ctr">
              <a:spcBef>
                <a:spcPts val="0"/>
              </a:spcBef>
              <a:spcAft>
                <a:spcPts val="0"/>
              </a:spcAft>
              <a:buClr>
                <a:schemeClr val="lt1"/>
              </a:buClr>
              <a:buSzPts val="12000"/>
              <a:buNone/>
              <a:defRPr sz="12000">
                <a:solidFill>
                  <a:schemeClr val="lt1"/>
                </a:solidFill>
              </a:defRPr>
            </a:lvl6pPr>
            <a:lvl7pPr lvl="6" rtl="0" algn="ctr">
              <a:spcBef>
                <a:spcPts val="0"/>
              </a:spcBef>
              <a:spcAft>
                <a:spcPts val="0"/>
              </a:spcAft>
              <a:buClr>
                <a:schemeClr val="lt1"/>
              </a:buClr>
              <a:buSzPts val="12000"/>
              <a:buNone/>
              <a:defRPr sz="12000">
                <a:solidFill>
                  <a:schemeClr val="lt1"/>
                </a:solidFill>
              </a:defRPr>
            </a:lvl7pPr>
            <a:lvl8pPr lvl="7" rtl="0" algn="ctr">
              <a:spcBef>
                <a:spcPts val="0"/>
              </a:spcBef>
              <a:spcAft>
                <a:spcPts val="0"/>
              </a:spcAft>
              <a:buClr>
                <a:schemeClr val="lt1"/>
              </a:buClr>
              <a:buSzPts val="12000"/>
              <a:buNone/>
              <a:defRPr sz="12000">
                <a:solidFill>
                  <a:schemeClr val="lt1"/>
                </a:solidFill>
              </a:defRPr>
            </a:lvl8pPr>
            <a:lvl9pPr lvl="8" rtl="0" algn="ctr">
              <a:spcBef>
                <a:spcPts val="0"/>
              </a:spcBef>
              <a:spcAft>
                <a:spcPts val="0"/>
              </a:spcAft>
              <a:buClr>
                <a:schemeClr val="lt1"/>
              </a:buClr>
              <a:buSzPts val="12000"/>
              <a:buNone/>
              <a:defRPr sz="12000">
                <a:solidFill>
                  <a:schemeClr val="lt1"/>
                </a:solidFill>
              </a:defRPr>
            </a:lvl9pPr>
          </a:lstStyle>
          <a:p>
            <a:r>
              <a:t>xx%</a:t>
            </a:r>
          </a:p>
        </p:txBody>
      </p:sp>
      <p:sp>
        <p:nvSpPr>
          <p:cNvPr id="108" name="Google Shape;108;p3"/>
          <p:cNvSpPr txBox="1"/>
          <p:nvPr>
            <p:ph idx="2" type="title"/>
          </p:nvPr>
        </p:nvSpPr>
        <p:spPr>
          <a:xfrm>
            <a:off x="2210650" y="1683075"/>
            <a:ext cx="4720200" cy="17646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lvl1pPr lvl="0">
              <a:spcBef>
                <a:spcPts val="0"/>
              </a:spcBef>
              <a:spcAft>
                <a:spcPts val="0"/>
              </a:spcAft>
              <a:buClr>
                <a:schemeClr val="lt1"/>
              </a:buClr>
              <a:buSzPts val="3500"/>
              <a:buNone/>
              <a:defRPr sz="5400">
                <a:solidFill>
                  <a:schemeClr val="lt1"/>
                </a:solidFill>
                <a:latin typeface="Merriweather"/>
                <a:ea typeface="Merriweather"/>
                <a:cs typeface="Merriweather"/>
                <a:sym typeface="Merriweather"/>
              </a:defRPr>
            </a:lvl1pPr>
            <a:lvl2pPr lvl="1" algn="ctr">
              <a:spcBef>
                <a:spcPts val="0"/>
              </a:spcBef>
              <a:spcAft>
                <a:spcPts val="0"/>
              </a:spcAft>
              <a:buClr>
                <a:schemeClr val="lt1"/>
              </a:buClr>
              <a:buSzPts val="3500"/>
              <a:buNone/>
              <a:defRPr sz="3500">
                <a:solidFill>
                  <a:schemeClr val="lt1"/>
                </a:solidFill>
              </a:defRPr>
            </a:lvl2pPr>
            <a:lvl3pPr lvl="2" algn="ctr">
              <a:spcBef>
                <a:spcPts val="0"/>
              </a:spcBef>
              <a:spcAft>
                <a:spcPts val="0"/>
              </a:spcAft>
              <a:buClr>
                <a:schemeClr val="lt1"/>
              </a:buClr>
              <a:buSzPts val="3500"/>
              <a:buNone/>
              <a:defRPr sz="3500">
                <a:solidFill>
                  <a:schemeClr val="lt1"/>
                </a:solidFill>
              </a:defRPr>
            </a:lvl3pPr>
            <a:lvl4pPr lvl="3" algn="ctr">
              <a:spcBef>
                <a:spcPts val="0"/>
              </a:spcBef>
              <a:spcAft>
                <a:spcPts val="0"/>
              </a:spcAft>
              <a:buClr>
                <a:schemeClr val="lt1"/>
              </a:buClr>
              <a:buSzPts val="3500"/>
              <a:buNone/>
              <a:defRPr sz="3500">
                <a:solidFill>
                  <a:schemeClr val="lt1"/>
                </a:solidFill>
              </a:defRPr>
            </a:lvl4pPr>
            <a:lvl5pPr lvl="4" algn="ctr">
              <a:spcBef>
                <a:spcPts val="0"/>
              </a:spcBef>
              <a:spcAft>
                <a:spcPts val="0"/>
              </a:spcAft>
              <a:buClr>
                <a:schemeClr val="lt1"/>
              </a:buClr>
              <a:buSzPts val="3500"/>
              <a:buNone/>
              <a:defRPr sz="3500">
                <a:solidFill>
                  <a:schemeClr val="lt1"/>
                </a:solidFill>
              </a:defRPr>
            </a:lvl5pPr>
            <a:lvl6pPr lvl="5" algn="ctr">
              <a:spcBef>
                <a:spcPts val="0"/>
              </a:spcBef>
              <a:spcAft>
                <a:spcPts val="0"/>
              </a:spcAft>
              <a:buClr>
                <a:schemeClr val="lt1"/>
              </a:buClr>
              <a:buSzPts val="3500"/>
              <a:buNone/>
              <a:defRPr sz="3500">
                <a:solidFill>
                  <a:schemeClr val="lt1"/>
                </a:solidFill>
              </a:defRPr>
            </a:lvl6pPr>
            <a:lvl7pPr lvl="6" algn="ctr">
              <a:spcBef>
                <a:spcPts val="0"/>
              </a:spcBef>
              <a:spcAft>
                <a:spcPts val="0"/>
              </a:spcAft>
              <a:buClr>
                <a:schemeClr val="lt1"/>
              </a:buClr>
              <a:buSzPts val="3500"/>
              <a:buNone/>
              <a:defRPr sz="3500">
                <a:solidFill>
                  <a:schemeClr val="lt1"/>
                </a:solidFill>
              </a:defRPr>
            </a:lvl7pPr>
            <a:lvl8pPr lvl="7" algn="ctr">
              <a:spcBef>
                <a:spcPts val="0"/>
              </a:spcBef>
              <a:spcAft>
                <a:spcPts val="0"/>
              </a:spcAft>
              <a:buClr>
                <a:schemeClr val="lt1"/>
              </a:buClr>
              <a:buSzPts val="3500"/>
              <a:buNone/>
              <a:defRPr sz="3500">
                <a:solidFill>
                  <a:schemeClr val="lt1"/>
                </a:solidFill>
              </a:defRPr>
            </a:lvl8pPr>
            <a:lvl9pPr lvl="8" algn="ctr">
              <a:spcBef>
                <a:spcPts val="0"/>
              </a:spcBef>
              <a:spcAft>
                <a:spcPts val="0"/>
              </a:spcAft>
              <a:buClr>
                <a:schemeClr val="lt1"/>
              </a:buClr>
              <a:buSzPts val="3500"/>
              <a:buNone/>
              <a:defRPr sz="3500">
                <a:solidFill>
                  <a:schemeClr val="lt1"/>
                </a:solidFill>
              </a:defRPr>
            </a:lvl9pPr>
          </a:lstStyle>
          <a:p/>
        </p:txBody>
      </p:sp>
      <p:sp>
        <p:nvSpPr>
          <p:cNvPr id="109" name="Google Shape;109;p3"/>
          <p:cNvSpPr txBox="1"/>
          <p:nvPr>
            <p:ph idx="1" type="subTitle"/>
          </p:nvPr>
        </p:nvSpPr>
        <p:spPr>
          <a:xfrm>
            <a:off x="2242297" y="3984875"/>
            <a:ext cx="2298300" cy="585300"/>
          </a:xfrm>
          <a:prstGeom prst="rect">
            <a:avLst/>
          </a:prstGeom>
          <a:solidFill>
            <a:schemeClr val="dk1"/>
          </a:solidFill>
          <a:ln>
            <a:noFill/>
          </a:ln>
        </p:spPr>
        <p:txBody>
          <a:bodyPr anchorCtr="0" anchor="ctr" bIns="91425" lIns="91425" spcFirstLastPara="1" rIns="91425" wrap="square" tIns="91425">
            <a:noAutofit/>
          </a:bodyPr>
          <a:lstStyle>
            <a:lvl1pPr lvl="0">
              <a:spcBef>
                <a:spcPts val="0"/>
              </a:spcBef>
              <a:spcAft>
                <a:spcPts val="0"/>
              </a:spcAft>
              <a:buClr>
                <a:schemeClr val="lt1"/>
              </a:buClr>
              <a:buSzPts val="1400"/>
              <a:buNone/>
              <a:defRPr sz="1600">
                <a:solidFill>
                  <a:schemeClr val="lt1"/>
                </a:solidFill>
                <a:latin typeface="Spectral Light"/>
                <a:ea typeface="Spectral Light"/>
                <a:cs typeface="Spectral Light"/>
                <a:sym typeface="Spectral Light"/>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grpSp>
        <p:nvGrpSpPr>
          <p:cNvPr id="110" name="Google Shape;110;p3"/>
          <p:cNvGrpSpPr/>
          <p:nvPr/>
        </p:nvGrpSpPr>
        <p:grpSpPr>
          <a:xfrm>
            <a:off x="431076" y="4267148"/>
            <a:ext cx="851140" cy="668466"/>
            <a:chOff x="431076" y="4267148"/>
            <a:chExt cx="851140" cy="668466"/>
          </a:xfrm>
        </p:grpSpPr>
        <p:sp>
          <p:nvSpPr>
            <p:cNvPr id="111" name="Google Shape;111;p3"/>
            <p:cNvSpPr/>
            <p:nvPr/>
          </p:nvSpPr>
          <p:spPr>
            <a:xfrm>
              <a:off x="943815" y="4267148"/>
              <a:ext cx="338400" cy="331200"/>
            </a:xfrm>
            <a:prstGeom prst="star4">
              <a:avLst>
                <a:gd fmla="val 12500" name="adj"/>
              </a:avLst>
            </a:prstGeom>
            <a:solidFill>
              <a:schemeClr val="accen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3"/>
            <p:cNvSpPr/>
            <p:nvPr/>
          </p:nvSpPr>
          <p:spPr>
            <a:xfrm>
              <a:off x="431076" y="4704914"/>
              <a:ext cx="236700" cy="230700"/>
            </a:xfrm>
            <a:prstGeom prst="star4">
              <a:avLst>
                <a:gd fmla="val 12500" name="adj"/>
              </a:avLst>
            </a:prstGeom>
            <a:solidFill>
              <a:schemeClr val="dk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 name="Google Shape;113;p3"/>
          <p:cNvGrpSpPr/>
          <p:nvPr/>
        </p:nvGrpSpPr>
        <p:grpSpPr>
          <a:xfrm>
            <a:off x="7914990" y="4444025"/>
            <a:ext cx="690064" cy="329108"/>
            <a:chOff x="7740700" y="4100311"/>
            <a:chExt cx="786936" cy="604089"/>
          </a:xfrm>
        </p:grpSpPr>
        <p:grpSp>
          <p:nvGrpSpPr>
            <p:cNvPr id="114" name="Google Shape;114;p3"/>
            <p:cNvGrpSpPr/>
            <p:nvPr/>
          </p:nvGrpSpPr>
          <p:grpSpPr>
            <a:xfrm>
              <a:off x="7740700" y="4149700"/>
              <a:ext cx="737550" cy="554700"/>
              <a:chOff x="7740700" y="4149700"/>
              <a:chExt cx="737550" cy="554700"/>
            </a:xfrm>
          </p:grpSpPr>
          <p:sp>
            <p:nvSpPr>
              <p:cNvPr id="115" name="Google Shape;115;p3"/>
              <p:cNvSpPr/>
              <p:nvPr/>
            </p:nvSpPr>
            <p:spPr>
              <a:xfrm rot="5400000">
                <a:off x="7905550" y="4131700"/>
                <a:ext cx="554700" cy="590700"/>
              </a:xfrm>
              <a:prstGeom prst="upArrow">
                <a:avLst>
                  <a:gd fmla="val 50000" name="adj1"/>
                  <a:gd fmla="val 50000" name="adj2"/>
                </a:avLst>
              </a:prstGeom>
              <a:solidFill>
                <a:schemeClr val="dk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3"/>
              <p:cNvSpPr/>
              <p:nvPr/>
            </p:nvSpPr>
            <p:spPr>
              <a:xfrm>
                <a:off x="7740700" y="4286500"/>
                <a:ext cx="86400" cy="281100"/>
              </a:xfrm>
              <a:prstGeom prst="rect">
                <a:avLst/>
              </a:prstGeom>
              <a:solidFill>
                <a:schemeClr val="dk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7" name="Google Shape;117;p3"/>
            <p:cNvSpPr/>
            <p:nvPr/>
          </p:nvSpPr>
          <p:spPr>
            <a:xfrm rot="5400000">
              <a:off x="7954936" y="4082311"/>
              <a:ext cx="554700" cy="590700"/>
            </a:xfrm>
            <a:prstGeom prst="upArrow">
              <a:avLst>
                <a:gd fmla="val 50000" name="adj1"/>
                <a:gd fmla="val 50000" name="adj2"/>
              </a:avLst>
            </a:prstGeom>
            <a:solidFill>
              <a:schemeClr val="dk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8" name="Shape 118"/>
        <p:cNvGrpSpPr/>
        <p:nvPr/>
      </p:nvGrpSpPr>
      <p:grpSpPr>
        <a:xfrm>
          <a:off x="0" y="0"/>
          <a:ext cx="0" cy="0"/>
          <a:chOff x="0" y="0"/>
          <a:chExt cx="0" cy="0"/>
        </a:xfrm>
      </p:grpSpPr>
      <p:grpSp>
        <p:nvGrpSpPr>
          <p:cNvPr id="119" name="Google Shape;119;p4"/>
          <p:cNvGrpSpPr/>
          <p:nvPr/>
        </p:nvGrpSpPr>
        <p:grpSpPr>
          <a:xfrm>
            <a:off x="-35275" y="-31835"/>
            <a:ext cx="9214549" cy="5207170"/>
            <a:chOff x="-35275" y="-31835"/>
            <a:chExt cx="9214549" cy="5207170"/>
          </a:xfrm>
        </p:grpSpPr>
        <p:grpSp>
          <p:nvGrpSpPr>
            <p:cNvPr id="120" name="Google Shape;120;p4"/>
            <p:cNvGrpSpPr/>
            <p:nvPr/>
          </p:nvGrpSpPr>
          <p:grpSpPr>
            <a:xfrm>
              <a:off x="-35275" y="-31835"/>
              <a:ext cx="4607271" cy="2603603"/>
              <a:chOff x="987999" y="461925"/>
              <a:chExt cx="1514404" cy="1507151"/>
            </a:xfrm>
          </p:grpSpPr>
          <p:grpSp>
            <p:nvGrpSpPr>
              <p:cNvPr id="121" name="Google Shape;121;p4"/>
              <p:cNvGrpSpPr/>
              <p:nvPr/>
            </p:nvGrpSpPr>
            <p:grpSpPr>
              <a:xfrm>
                <a:off x="987999" y="461925"/>
                <a:ext cx="1514401" cy="1506302"/>
                <a:chOff x="987999" y="461925"/>
                <a:chExt cx="1514401" cy="1506302"/>
              </a:xfrm>
            </p:grpSpPr>
            <p:cxnSp>
              <p:nvCxnSpPr>
                <p:cNvPr id="122" name="Google Shape;122;p4"/>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3" name="Google Shape;123;p4"/>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4" name="Google Shape;124;p4"/>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5" name="Google Shape;125;p4"/>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6" name="Google Shape;126;p4"/>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7" name="Google Shape;127;p4"/>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8" name="Google Shape;128;p4"/>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9" name="Google Shape;129;p4"/>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0" name="Google Shape;130;p4"/>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31" name="Google Shape;131;p4"/>
              <p:cNvGrpSpPr/>
              <p:nvPr/>
            </p:nvGrpSpPr>
            <p:grpSpPr>
              <a:xfrm>
                <a:off x="987999" y="461927"/>
                <a:ext cx="1514404" cy="1507149"/>
                <a:chOff x="987999" y="461927"/>
                <a:chExt cx="1514404" cy="1507149"/>
              </a:xfrm>
            </p:grpSpPr>
            <p:cxnSp>
              <p:nvCxnSpPr>
                <p:cNvPr id="132" name="Google Shape;132;p4"/>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3" name="Google Shape;133;p4"/>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4" name="Google Shape;134;p4"/>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5" name="Google Shape;135;p4"/>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6" name="Google Shape;136;p4"/>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7" name="Google Shape;137;p4"/>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8" name="Google Shape;138;p4"/>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9" name="Google Shape;139;p4"/>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40" name="Google Shape;140;p4"/>
            <p:cNvGrpSpPr/>
            <p:nvPr/>
          </p:nvGrpSpPr>
          <p:grpSpPr>
            <a:xfrm>
              <a:off x="4572003" y="-31835"/>
              <a:ext cx="4607271" cy="2603603"/>
              <a:chOff x="987999" y="461925"/>
              <a:chExt cx="1514404" cy="1507151"/>
            </a:xfrm>
          </p:grpSpPr>
          <p:grpSp>
            <p:nvGrpSpPr>
              <p:cNvPr id="141" name="Google Shape;141;p4"/>
              <p:cNvGrpSpPr/>
              <p:nvPr/>
            </p:nvGrpSpPr>
            <p:grpSpPr>
              <a:xfrm>
                <a:off x="987999" y="461925"/>
                <a:ext cx="1514401" cy="1506302"/>
                <a:chOff x="987999" y="461925"/>
                <a:chExt cx="1514401" cy="1506302"/>
              </a:xfrm>
            </p:grpSpPr>
            <p:cxnSp>
              <p:nvCxnSpPr>
                <p:cNvPr id="142" name="Google Shape;142;p4"/>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3" name="Google Shape;143;p4"/>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4" name="Google Shape;144;p4"/>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5" name="Google Shape;145;p4"/>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6" name="Google Shape;146;p4"/>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7" name="Google Shape;147;p4"/>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8" name="Google Shape;148;p4"/>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9" name="Google Shape;149;p4"/>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0" name="Google Shape;150;p4"/>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51" name="Google Shape;151;p4"/>
              <p:cNvGrpSpPr/>
              <p:nvPr/>
            </p:nvGrpSpPr>
            <p:grpSpPr>
              <a:xfrm>
                <a:off x="987999" y="461927"/>
                <a:ext cx="1514404" cy="1507149"/>
                <a:chOff x="987999" y="461927"/>
                <a:chExt cx="1514404" cy="1507149"/>
              </a:xfrm>
            </p:grpSpPr>
            <p:cxnSp>
              <p:nvCxnSpPr>
                <p:cNvPr id="152" name="Google Shape;152;p4"/>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3" name="Google Shape;153;p4"/>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4" name="Google Shape;154;p4"/>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5" name="Google Shape;155;p4"/>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6" name="Google Shape;156;p4"/>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7" name="Google Shape;157;p4"/>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8" name="Google Shape;158;p4"/>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9" name="Google Shape;159;p4"/>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60" name="Google Shape;160;p4"/>
            <p:cNvGrpSpPr/>
            <p:nvPr/>
          </p:nvGrpSpPr>
          <p:grpSpPr>
            <a:xfrm>
              <a:off x="-35275" y="2571732"/>
              <a:ext cx="4607271" cy="2603603"/>
              <a:chOff x="987999" y="461925"/>
              <a:chExt cx="1514404" cy="1507151"/>
            </a:xfrm>
          </p:grpSpPr>
          <p:grpSp>
            <p:nvGrpSpPr>
              <p:cNvPr id="161" name="Google Shape;161;p4"/>
              <p:cNvGrpSpPr/>
              <p:nvPr/>
            </p:nvGrpSpPr>
            <p:grpSpPr>
              <a:xfrm>
                <a:off x="987999" y="461925"/>
                <a:ext cx="1514401" cy="1506302"/>
                <a:chOff x="987999" y="461925"/>
                <a:chExt cx="1514401" cy="1506302"/>
              </a:xfrm>
            </p:grpSpPr>
            <p:cxnSp>
              <p:nvCxnSpPr>
                <p:cNvPr id="162" name="Google Shape;162;p4"/>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3" name="Google Shape;163;p4"/>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4" name="Google Shape;164;p4"/>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5" name="Google Shape;165;p4"/>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6" name="Google Shape;166;p4"/>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7" name="Google Shape;167;p4"/>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8" name="Google Shape;168;p4"/>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9" name="Google Shape;169;p4"/>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0" name="Google Shape;170;p4"/>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71" name="Google Shape;171;p4"/>
              <p:cNvGrpSpPr/>
              <p:nvPr/>
            </p:nvGrpSpPr>
            <p:grpSpPr>
              <a:xfrm>
                <a:off x="987999" y="461927"/>
                <a:ext cx="1514404" cy="1507149"/>
                <a:chOff x="987999" y="461927"/>
                <a:chExt cx="1514404" cy="1507149"/>
              </a:xfrm>
            </p:grpSpPr>
            <p:cxnSp>
              <p:nvCxnSpPr>
                <p:cNvPr id="172" name="Google Shape;172;p4"/>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3" name="Google Shape;173;p4"/>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4" name="Google Shape;174;p4"/>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5" name="Google Shape;175;p4"/>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6" name="Google Shape;176;p4"/>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7" name="Google Shape;177;p4"/>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8" name="Google Shape;178;p4"/>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9" name="Google Shape;179;p4"/>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80" name="Google Shape;180;p4"/>
            <p:cNvGrpSpPr/>
            <p:nvPr/>
          </p:nvGrpSpPr>
          <p:grpSpPr>
            <a:xfrm>
              <a:off x="4572003" y="2571732"/>
              <a:ext cx="4607271" cy="2603603"/>
              <a:chOff x="987999" y="461925"/>
              <a:chExt cx="1514404" cy="1507151"/>
            </a:xfrm>
          </p:grpSpPr>
          <p:grpSp>
            <p:nvGrpSpPr>
              <p:cNvPr id="181" name="Google Shape;181;p4"/>
              <p:cNvGrpSpPr/>
              <p:nvPr/>
            </p:nvGrpSpPr>
            <p:grpSpPr>
              <a:xfrm>
                <a:off x="987999" y="461925"/>
                <a:ext cx="1514401" cy="1506302"/>
                <a:chOff x="987999" y="461925"/>
                <a:chExt cx="1514401" cy="1506302"/>
              </a:xfrm>
            </p:grpSpPr>
            <p:cxnSp>
              <p:nvCxnSpPr>
                <p:cNvPr id="182" name="Google Shape;182;p4"/>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3" name="Google Shape;183;p4"/>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4" name="Google Shape;184;p4"/>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5" name="Google Shape;185;p4"/>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6" name="Google Shape;186;p4"/>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7" name="Google Shape;187;p4"/>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8" name="Google Shape;188;p4"/>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9" name="Google Shape;189;p4"/>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0" name="Google Shape;190;p4"/>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91" name="Google Shape;191;p4"/>
              <p:cNvGrpSpPr/>
              <p:nvPr/>
            </p:nvGrpSpPr>
            <p:grpSpPr>
              <a:xfrm>
                <a:off x="987999" y="461927"/>
                <a:ext cx="1514404" cy="1507149"/>
                <a:chOff x="987999" y="461927"/>
                <a:chExt cx="1514404" cy="1507149"/>
              </a:xfrm>
            </p:grpSpPr>
            <p:cxnSp>
              <p:nvCxnSpPr>
                <p:cNvPr id="192" name="Google Shape;192;p4"/>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3" name="Google Shape;193;p4"/>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4" name="Google Shape;194;p4"/>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5" name="Google Shape;195;p4"/>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6" name="Google Shape;196;p4"/>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7" name="Google Shape;197;p4"/>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8" name="Google Shape;198;p4"/>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9" name="Google Shape;199;p4"/>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200" name="Google Shape;200;p4"/>
          <p:cNvSpPr txBox="1"/>
          <p:nvPr>
            <p:ph type="title"/>
          </p:nvPr>
        </p:nvSpPr>
        <p:spPr>
          <a:xfrm>
            <a:off x="540000" y="339325"/>
            <a:ext cx="8064900" cy="7425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1" name="Google Shape;201;p4"/>
          <p:cNvSpPr txBox="1"/>
          <p:nvPr>
            <p:ph idx="1" type="body"/>
          </p:nvPr>
        </p:nvSpPr>
        <p:spPr>
          <a:xfrm>
            <a:off x="1688600" y="1083525"/>
            <a:ext cx="5772300" cy="7425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lvl1pPr indent="-317500" lvl="0" marL="457200" algn="ctr">
              <a:spcBef>
                <a:spcPts val="0"/>
              </a:spcBef>
              <a:spcAft>
                <a:spcPts val="0"/>
              </a:spcAft>
              <a:buSzPts val="1400"/>
              <a:buChar char="●"/>
              <a:defRPr sz="11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2" name="Shape 202"/>
        <p:cNvGrpSpPr/>
        <p:nvPr/>
      </p:nvGrpSpPr>
      <p:grpSpPr>
        <a:xfrm>
          <a:off x="0" y="0"/>
          <a:ext cx="0" cy="0"/>
          <a:chOff x="0" y="0"/>
          <a:chExt cx="0" cy="0"/>
        </a:xfrm>
      </p:grpSpPr>
      <p:grpSp>
        <p:nvGrpSpPr>
          <p:cNvPr id="203" name="Google Shape;203;p5"/>
          <p:cNvGrpSpPr/>
          <p:nvPr/>
        </p:nvGrpSpPr>
        <p:grpSpPr>
          <a:xfrm>
            <a:off x="-35275" y="-31835"/>
            <a:ext cx="9214549" cy="5207170"/>
            <a:chOff x="-35275" y="-31835"/>
            <a:chExt cx="9214549" cy="5207170"/>
          </a:xfrm>
        </p:grpSpPr>
        <p:grpSp>
          <p:nvGrpSpPr>
            <p:cNvPr id="204" name="Google Shape;204;p5"/>
            <p:cNvGrpSpPr/>
            <p:nvPr/>
          </p:nvGrpSpPr>
          <p:grpSpPr>
            <a:xfrm>
              <a:off x="-35275" y="-31835"/>
              <a:ext cx="4607271" cy="2603603"/>
              <a:chOff x="987999" y="461925"/>
              <a:chExt cx="1514404" cy="1507151"/>
            </a:xfrm>
          </p:grpSpPr>
          <p:grpSp>
            <p:nvGrpSpPr>
              <p:cNvPr id="205" name="Google Shape;205;p5"/>
              <p:cNvGrpSpPr/>
              <p:nvPr/>
            </p:nvGrpSpPr>
            <p:grpSpPr>
              <a:xfrm>
                <a:off x="987999" y="461925"/>
                <a:ext cx="1514401" cy="1506302"/>
                <a:chOff x="987999" y="461925"/>
                <a:chExt cx="1514401" cy="1506302"/>
              </a:xfrm>
            </p:grpSpPr>
            <p:cxnSp>
              <p:nvCxnSpPr>
                <p:cNvPr id="206" name="Google Shape;206;p5"/>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7" name="Google Shape;207;p5"/>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8" name="Google Shape;208;p5"/>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9" name="Google Shape;209;p5"/>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10" name="Google Shape;210;p5"/>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11" name="Google Shape;211;p5"/>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12" name="Google Shape;212;p5"/>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13" name="Google Shape;213;p5"/>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14" name="Google Shape;214;p5"/>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215" name="Google Shape;215;p5"/>
              <p:cNvGrpSpPr/>
              <p:nvPr/>
            </p:nvGrpSpPr>
            <p:grpSpPr>
              <a:xfrm>
                <a:off x="987999" y="461927"/>
                <a:ext cx="1514404" cy="1507149"/>
                <a:chOff x="987999" y="461927"/>
                <a:chExt cx="1514404" cy="1507149"/>
              </a:xfrm>
            </p:grpSpPr>
            <p:cxnSp>
              <p:nvCxnSpPr>
                <p:cNvPr id="216" name="Google Shape;216;p5"/>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17" name="Google Shape;217;p5"/>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18" name="Google Shape;218;p5"/>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19" name="Google Shape;219;p5"/>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20" name="Google Shape;220;p5"/>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21" name="Google Shape;221;p5"/>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22" name="Google Shape;222;p5"/>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23" name="Google Shape;223;p5"/>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224" name="Google Shape;224;p5"/>
            <p:cNvGrpSpPr/>
            <p:nvPr/>
          </p:nvGrpSpPr>
          <p:grpSpPr>
            <a:xfrm>
              <a:off x="4572003" y="-31835"/>
              <a:ext cx="4607271" cy="2603603"/>
              <a:chOff x="987999" y="461925"/>
              <a:chExt cx="1514404" cy="1507151"/>
            </a:xfrm>
          </p:grpSpPr>
          <p:grpSp>
            <p:nvGrpSpPr>
              <p:cNvPr id="225" name="Google Shape;225;p5"/>
              <p:cNvGrpSpPr/>
              <p:nvPr/>
            </p:nvGrpSpPr>
            <p:grpSpPr>
              <a:xfrm>
                <a:off x="987999" y="461925"/>
                <a:ext cx="1514401" cy="1506302"/>
                <a:chOff x="987999" y="461925"/>
                <a:chExt cx="1514401" cy="1506302"/>
              </a:xfrm>
            </p:grpSpPr>
            <p:cxnSp>
              <p:nvCxnSpPr>
                <p:cNvPr id="226" name="Google Shape;226;p5"/>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27" name="Google Shape;227;p5"/>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28" name="Google Shape;228;p5"/>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29" name="Google Shape;229;p5"/>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30" name="Google Shape;230;p5"/>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31" name="Google Shape;231;p5"/>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32" name="Google Shape;232;p5"/>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33" name="Google Shape;233;p5"/>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34" name="Google Shape;234;p5"/>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235" name="Google Shape;235;p5"/>
              <p:cNvGrpSpPr/>
              <p:nvPr/>
            </p:nvGrpSpPr>
            <p:grpSpPr>
              <a:xfrm>
                <a:off x="987999" y="461927"/>
                <a:ext cx="1514404" cy="1507149"/>
                <a:chOff x="987999" y="461927"/>
                <a:chExt cx="1514404" cy="1507149"/>
              </a:xfrm>
            </p:grpSpPr>
            <p:cxnSp>
              <p:nvCxnSpPr>
                <p:cNvPr id="236" name="Google Shape;236;p5"/>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37" name="Google Shape;237;p5"/>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38" name="Google Shape;238;p5"/>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39" name="Google Shape;239;p5"/>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40" name="Google Shape;240;p5"/>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41" name="Google Shape;241;p5"/>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42" name="Google Shape;242;p5"/>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43" name="Google Shape;243;p5"/>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244" name="Google Shape;244;p5"/>
            <p:cNvGrpSpPr/>
            <p:nvPr/>
          </p:nvGrpSpPr>
          <p:grpSpPr>
            <a:xfrm>
              <a:off x="-35275" y="2571732"/>
              <a:ext cx="4607271" cy="2603603"/>
              <a:chOff x="987999" y="461925"/>
              <a:chExt cx="1514404" cy="1507151"/>
            </a:xfrm>
          </p:grpSpPr>
          <p:grpSp>
            <p:nvGrpSpPr>
              <p:cNvPr id="245" name="Google Shape;245;p5"/>
              <p:cNvGrpSpPr/>
              <p:nvPr/>
            </p:nvGrpSpPr>
            <p:grpSpPr>
              <a:xfrm>
                <a:off x="987999" y="461925"/>
                <a:ext cx="1514401" cy="1506302"/>
                <a:chOff x="987999" y="461925"/>
                <a:chExt cx="1514401" cy="1506302"/>
              </a:xfrm>
            </p:grpSpPr>
            <p:cxnSp>
              <p:nvCxnSpPr>
                <p:cNvPr id="246" name="Google Shape;246;p5"/>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47" name="Google Shape;247;p5"/>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48" name="Google Shape;248;p5"/>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49" name="Google Shape;249;p5"/>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50" name="Google Shape;250;p5"/>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51" name="Google Shape;251;p5"/>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52" name="Google Shape;252;p5"/>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53" name="Google Shape;253;p5"/>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54" name="Google Shape;254;p5"/>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255" name="Google Shape;255;p5"/>
              <p:cNvGrpSpPr/>
              <p:nvPr/>
            </p:nvGrpSpPr>
            <p:grpSpPr>
              <a:xfrm>
                <a:off x="987999" y="461927"/>
                <a:ext cx="1514404" cy="1507149"/>
                <a:chOff x="987999" y="461927"/>
                <a:chExt cx="1514404" cy="1507149"/>
              </a:xfrm>
            </p:grpSpPr>
            <p:cxnSp>
              <p:nvCxnSpPr>
                <p:cNvPr id="256" name="Google Shape;256;p5"/>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57" name="Google Shape;257;p5"/>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58" name="Google Shape;258;p5"/>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59" name="Google Shape;259;p5"/>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60" name="Google Shape;260;p5"/>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61" name="Google Shape;261;p5"/>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62" name="Google Shape;262;p5"/>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63" name="Google Shape;263;p5"/>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264" name="Google Shape;264;p5"/>
            <p:cNvGrpSpPr/>
            <p:nvPr/>
          </p:nvGrpSpPr>
          <p:grpSpPr>
            <a:xfrm>
              <a:off x="4572003" y="2571732"/>
              <a:ext cx="4607271" cy="2603603"/>
              <a:chOff x="987999" y="461925"/>
              <a:chExt cx="1514404" cy="1507151"/>
            </a:xfrm>
          </p:grpSpPr>
          <p:grpSp>
            <p:nvGrpSpPr>
              <p:cNvPr id="265" name="Google Shape;265;p5"/>
              <p:cNvGrpSpPr/>
              <p:nvPr/>
            </p:nvGrpSpPr>
            <p:grpSpPr>
              <a:xfrm>
                <a:off x="987999" y="461925"/>
                <a:ext cx="1514401" cy="1506302"/>
                <a:chOff x="987999" y="461925"/>
                <a:chExt cx="1514401" cy="1506302"/>
              </a:xfrm>
            </p:grpSpPr>
            <p:cxnSp>
              <p:nvCxnSpPr>
                <p:cNvPr id="266" name="Google Shape;266;p5"/>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67" name="Google Shape;267;p5"/>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68" name="Google Shape;268;p5"/>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69" name="Google Shape;269;p5"/>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70" name="Google Shape;270;p5"/>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71" name="Google Shape;271;p5"/>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72" name="Google Shape;272;p5"/>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73" name="Google Shape;273;p5"/>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74" name="Google Shape;274;p5"/>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275" name="Google Shape;275;p5"/>
              <p:cNvGrpSpPr/>
              <p:nvPr/>
            </p:nvGrpSpPr>
            <p:grpSpPr>
              <a:xfrm>
                <a:off x="987999" y="461927"/>
                <a:ext cx="1514404" cy="1507149"/>
                <a:chOff x="987999" y="461927"/>
                <a:chExt cx="1514404" cy="1507149"/>
              </a:xfrm>
            </p:grpSpPr>
            <p:cxnSp>
              <p:nvCxnSpPr>
                <p:cNvPr id="276" name="Google Shape;276;p5"/>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77" name="Google Shape;277;p5"/>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78" name="Google Shape;278;p5"/>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79" name="Google Shape;279;p5"/>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80" name="Google Shape;280;p5"/>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81" name="Google Shape;281;p5"/>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82" name="Google Shape;282;p5"/>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83" name="Google Shape;283;p5"/>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284" name="Google Shape;284;p5"/>
          <p:cNvSpPr/>
          <p:nvPr/>
        </p:nvSpPr>
        <p:spPr>
          <a:xfrm flipH="1" rot="10800000">
            <a:off x="4669125" y="4263572"/>
            <a:ext cx="337500" cy="329100"/>
          </a:xfrm>
          <a:prstGeom prst="star4">
            <a:avLst>
              <a:gd fmla="val 12500"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5"/>
          <p:cNvSpPr/>
          <p:nvPr/>
        </p:nvSpPr>
        <p:spPr>
          <a:xfrm flipH="1" rot="10800000">
            <a:off x="4144582" y="4693112"/>
            <a:ext cx="221100" cy="215700"/>
          </a:xfrm>
          <a:prstGeom prst="star4">
            <a:avLst>
              <a:gd fmla="val 12500"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5"/>
          <p:cNvSpPr txBox="1"/>
          <p:nvPr>
            <p:ph idx="1" type="subTitle"/>
          </p:nvPr>
        </p:nvSpPr>
        <p:spPr>
          <a:xfrm>
            <a:off x="1334700" y="2025313"/>
            <a:ext cx="3017400" cy="411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000"/>
              <a:buFont typeface="Merriweather"/>
              <a:buNone/>
              <a:defRPr sz="2000">
                <a:latin typeface="Merriweather"/>
                <a:ea typeface="Merriweather"/>
                <a:cs typeface="Merriweather"/>
                <a:sym typeface="Merriweather"/>
              </a:defRPr>
            </a:lvl1pPr>
            <a:lvl2pPr lvl="1" rtl="0" algn="ctr">
              <a:spcBef>
                <a:spcPts val="0"/>
              </a:spcBef>
              <a:spcAft>
                <a:spcPts val="0"/>
              </a:spcAft>
              <a:buSzPts val="2000"/>
              <a:buFont typeface="Merriweather"/>
              <a:buNone/>
              <a:defRPr b="1" sz="2000">
                <a:latin typeface="Merriweather"/>
                <a:ea typeface="Merriweather"/>
                <a:cs typeface="Merriweather"/>
                <a:sym typeface="Merriweather"/>
              </a:defRPr>
            </a:lvl2pPr>
            <a:lvl3pPr lvl="2" rtl="0" algn="ctr">
              <a:spcBef>
                <a:spcPts val="0"/>
              </a:spcBef>
              <a:spcAft>
                <a:spcPts val="0"/>
              </a:spcAft>
              <a:buSzPts val="2000"/>
              <a:buFont typeface="Merriweather"/>
              <a:buNone/>
              <a:defRPr b="1" sz="2000">
                <a:latin typeface="Merriweather"/>
                <a:ea typeface="Merriweather"/>
                <a:cs typeface="Merriweather"/>
                <a:sym typeface="Merriweather"/>
              </a:defRPr>
            </a:lvl3pPr>
            <a:lvl4pPr lvl="3" rtl="0" algn="ctr">
              <a:spcBef>
                <a:spcPts val="0"/>
              </a:spcBef>
              <a:spcAft>
                <a:spcPts val="0"/>
              </a:spcAft>
              <a:buSzPts val="2000"/>
              <a:buFont typeface="Merriweather"/>
              <a:buNone/>
              <a:defRPr b="1" sz="2000">
                <a:latin typeface="Merriweather"/>
                <a:ea typeface="Merriweather"/>
                <a:cs typeface="Merriweather"/>
                <a:sym typeface="Merriweather"/>
              </a:defRPr>
            </a:lvl4pPr>
            <a:lvl5pPr lvl="4" rtl="0" algn="ctr">
              <a:spcBef>
                <a:spcPts val="0"/>
              </a:spcBef>
              <a:spcAft>
                <a:spcPts val="0"/>
              </a:spcAft>
              <a:buSzPts val="2000"/>
              <a:buFont typeface="Merriweather"/>
              <a:buNone/>
              <a:defRPr b="1" sz="2000">
                <a:latin typeface="Merriweather"/>
                <a:ea typeface="Merriweather"/>
                <a:cs typeface="Merriweather"/>
                <a:sym typeface="Merriweather"/>
              </a:defRPr>
            </a:lvl5pPr>
            <a:lvl6pPr lvl="5" rtl="0" algn="ctr">
              <a:spcBef>
                <a:spcPts val="0"/>
              </a:spcBef>
              <a:spcAft>
                <a:spcPts val="0"/>
              </a:spcAft>
              <a:buSzPts val="2000"/>
              <a:buFont typeface="Merriweather"/>
              <a:buNone/>
              <a:defRPr b="1" sz="2000">
                <a:latin typeface="Merriweather"/>
                <a:ea typeface="Merriweather"/>
                <a:cs typeface="Merriweather"/>
                <a:sym typeface="Merriweather"/>
              </a:defRPr>
            </a:lvl6pPr>
            <a:lvl7pPr lvl="6" rtl="0" algn="ctr">
              <a:spcBef>
                <a:spcPts val="0"/>
              </a:spcBef>
              <a:spcAft>
                <a:spcPts val="0"/>
              </a:spcAft>
              <a:buSzPts val="2000"/>
              <a:buFont typeface="Merriweather"/>
              <a:buNone/>
              <a:defRPr b="1" sz="2000">
                <a:latin typeface="Merriweather"/>
                <a:ea typeface="Merriweather"/>
                <a:cs typeface="Merriweather"/>
                <a:sym typeface="Merriweather"/>
              </a:defRPr>
            </a:lvl7pPr>
            <a:lvl8pPr lvl="7" rtl="0" algn="ctr">
              <a:spcBef>
                <a:spcPts val="0"/>
              </a:spcBef>
              <a:spcAft>
                <a:spcPts val="0"/>
              </a:spcAft>
              <a:buSzPts val="2000"/>
              <a:buFont typeface="Merriweather"/>
              <a:buNone/>
              <a:defRPr b="1" sz="2000">
                <a:latin typeface="Merriweather"/>
                <a:ea typeface="Merriweather"/>
                <a:cs typeface="Merriweather"/>
                <a:sym typeface="Merriweather"/>
              </a:defRPr>
            </a:lvl8pPr>
            <a:lvl9pPr lvl="8" rtl="0" algn="ctr">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287" name="Google Shape;287;p5"/>
          <p:cNvSpPr txBox="1"/>
          <p:nvPr>
            <p:ph idx="2" type="subTitle"/>
          </p:nvPr>
        </p:nvSpPr>
        <p:spPr>
          <a:xfrm>
            <a:off x="1334700" y="2399700"/>
            <a:ext cx="3017400" cy="1466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88" name="Google Shape;288;p5"/>
          <p:cNvSpPr txBox="1"/>
          <p:nvPr>
            <p:ph idx="3" type="subTitle"/>
          </p:nvPr>
        </p:nvSpPr>
        <p:spPr>
          <a:xfrm>
            <a:off x="4791900" y="2025313"/>
            <a:ext cx="3017400" cy="411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000"/>
              <a:buFont typeface="Merriweather"/>
              <a:buNone/>
              <a:defRPr sz="2000">
                <a:latin typeface="Merriweather"/>
                <a:ea typeface="Merriweather"/>
                <a:cs typeface="Merriweather"/>
                <a:sym typeface="Merriweather"/>
              </a:defRPr>
            </a:lvl1pPr>
            <a:lvl2pPr lvl="1" rtl="0" algn="ctr">
              <a:spcBef>
                <a:spcPts val="0"/>
              </a:spcBef>
              <a:spcAft>
                <a:spcPts val="0"/>
              </a:spcAft>
              <a:buSzPts val="2000"/>
              <a:buFont typeface="Merriweather"/>
              <a:buNone/>
              <a:defRPr b="1" sz="2000">
                <a:latin typeface="Merriweather"/>
                <a:ea typeface="Merriweather"/>
                <a:cs typeface="Merriweather"/>
                <a:sym typeface="Merriweather"/>
              </a:defRPr>
            </a:lvl2pPr>
            <a:lvl3pPr lvl="2" rtl="0" algn="ctr">
              <a:spcBef>
                <a:spcPts val="0"/>
              </a:spcBef>
              <a:spcAft>
                <a:spcPts val="0"/>
              </a:spcAft>
              <a:buSzPts val="2000"/>
              <a:buFont typeface="Merriweather"/>
              <a:buNone/>
              <a:defRPr b="1" sz="2000">
                <a:latin typeface="Merriweather"/>
                <a:ea typeface="Merriweather"/>
                <a:cs typeface="Merriweather"/>
                <a:sym typeface="Merriweather"/>
              </a:defRPr>
            </a:lvl3pPr>
            <a:lvl4pPr lvl="3" rtl="0" algn="ctr">
              <a:spcBef>
                <a:spcPts val="0"/>
              </a:spcBef>
              <a:spcAft>
                <a:spcPts val="0"/>
              </a:spcAft>
              <a:buSzPts val="2000"/>
              <a:buFont typeface="Merriweather"/>
              <a:buNone/>
              <a:defRPr b="1" sz="2000">
                <a:latin typeface="Merriweather"/>
                <a:ea typeface="Merriweather"/>
                <a:cs typeface="Merriweather"/>
                <a:sym typeface="Merriweather"/>
              </a:defRPr>
            </a:lvl4pPr>
            <a:lvl5pPr lvl="4" rtl="0" algn="ctr">
              <a:spcBef>
                <a:spcPts val="0"/>
              </a:spcBef>
              <a:spcAft>
                <a:spcPts val="0"/>
              </a:spcAft>
              <a:buSzPts val="2000"/>
              <a:buFont typeface="Merriweather"/>
              <a:buNone/>
              <a:defRPr b="1" sz="2000">
                <a:latin typeface="Merriweather"/>
                <a:ea typeface="Merriweather"/>
                <a:cs typeface="Merriweather"/>
                <a:sym typeface="Merriweather"/>
              </a:defRPr>
            </a:lvl5pPr>
            <a:lvl6pPr lvl="5" rtl="0" algn="ctr">
              <a:spcBef>
                <a:spcPts val="0"/>
              </a:spcBef>
              <a:spcAft>
                <a:spcPts val="0"/>
              </a:spcAft>
              <a:buSzPts val="2000"/>
              <a:buFont typeface="Merriweather"/>
              <a:buNone/>
              <a:defRPr b="1" sz="2000">
                <a:latin typeface="Merriweather"/>
                <a:ea typeface="Merriweather"/>
                <a:cs typeface="Merriweather"/>
                <a:sym typeface="Merriweather"/>
              </a:defRPr>
            </a:lvl6pPr>
            <a:lvl7pPr lvl="6" rtl="0" algn="ctr">
              <a:spcBef>
                <a:spcPts val="0"/>
              </a:spcBef>
              <a:spcAft>
                <a:spcPts val="0"/>
              </a:spcAft>
              <a:buSzPts val="2000"/>
              <a:buFont typeface="Merriweather"/>
              <a:buNone/>
              <a:defRPr b="1" sz="2000">
                <a:latin typeface="Merriweather"/>
                <a:ea typeface="Merriweather"/>
                <a:cs typeface="Merriweather"/>
                <a:sym typeface="Merriweather"/>
              </a:defRPr>
            </a:lvl7pPr>
            <a:lvl8pPr lvl="7" rtl="0" algn="ctr">
              <a:spcBef>
                <a:spcPts val="0"/>
              </a:spcBef>
              <a:spcAft>
                <a:spcPts val="0"/>
              </a:spcAft>
              <a:buSzPts val="2000"/>
              <a:buFont typeface="Merriweather"/>
              <a:buNone/>
              <a:defRPr b="1" sz="2000">
                <a:latin typeface="Merriweather"/>
                <a:ea typeface="Merriweather"/>
                <a:cs typeface="Merriweather"/>
                <a:sym typeface="Merriweather"/>
              </a:defRPr>
            </a:lvl8pPr>
            <a:lvl9pPr lvl="8" rtl="0" algn="ctr">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289" name="Google Shape;289;p5"/>
          <p:cNvSpPr txBox="1"/>
          <p:nvPr>
            <p:ph idx="4" type="subTitle"/>
          </p:nvPr>
        </p:nvSpPr>
        <p:spPr>
          <a:xfrm>
            <a:off x="4791911" y="2399700"/>
            <a:ext cx="3017400" cy="1466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290" name="Google Shape;290;p5"/>
          <p:cNvSpPr txBox="1"/>
          <p:nvPr>
            <p:ph type="title"/>
          </p:nvPr>
        </p:nvSpPr>
        <p:spPr>
          <a:xfrm>
            <a:off x="541875" y="339325"/>
            <a:ext cx="8061600" cy="7422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1" name="Shape 291"/>
        <p:cNvGrpSpPr/>
        <p:nvPr/>
      </p:nvGrpSpPr>
      <p:grpSpPr>
        <a:xfrm>
          <a:off x="0" y="0"/>
          <a:ext cx="0" cy="0"/>
          <a:chOff x="0" y="0"/>
          <a:chExt cx="0" cy="0"/>
        </a:xfrm>
      </p:grpSpPr>
      <p:grpSp>
        <p:nvGrpSpPr>
          <p:cNvPr id="292" name="Google Shape;292;p6"/>
          <p:cNvGrpSpPr/>
          <p:nvPr/>
        </p:nvGrpSpPr>
        <p:grpSpPr>
          <a:xfrm>
            <a:off x="-35275" y="-31835"/>
            <a:ext cx="9214549" cy="5207170"/>
            <a:chOff x="-35275" y="-31835"/>
            <a:chExt cx="9214549" cy="5207170"/>
          </a:xfrm>
        </p:grpSpPr>
        <p:grpSp>
          <p:nvGrpSpPr>
            <p:cNvPr id="293" name="Google Shape;293;p6"/>
            <p:cNvGrpSpPr/>
            <p:nvPr/>
          </p:nvGrpSpPr>
          <p:grpSpPr>
            <a:xfrm>
              <a:off x="-35275" y="-31835"/>
              <a:ext cx="4607271" cy="2603603"/>
              <a:chOff x="987999" y="461925"/>
              <a:chExt cx="1514404" cy="1507151"/>
            </a:xfrm>
          </p:grpSpPr>
          <p:grpSp>
            <p:nvGrpSpPr>
              <p:cNvPr id="294" name="Google Shape;294;p6"/>
              <p:cNvGrpSpPr/>
              <p:nvPr/>
            </p:nvGrpSpPr>
            <p:grpSpPr>
              <a:xfrm>
                <a:off x="987999" y="461925"/>
                <a:ext cx="1514401" cy="1506302"/>
                <a:chOff x="987999" y="461925"/>
                <a:chExt cx="1514401" cy="1506302"/>
              </a:xfrm>
            </p:grpSpPr>
            <p:cxnSp>
              <p:nvCxnSpPr>
                <p:cNvPr id="295" name="Google Shape;295;p6"/>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96" name="Google Shape;296;p6"/>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97" name="Google Shape;297;p6"/>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98" name="Google Shape;298;p6"/>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99" name="Google Shape;299;p6"/>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00" name="Google Shape;300;p6"/>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01" name="Google Shape;301;p6"/>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02" name="Google Shape;302;p6"/>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03" name="Google Shape;303;p6"/>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304" name="Google Shape;304;p6"/>
              <p:cNvGrpSpPr/>
              <p:nvPr/>
            </p:nvGrpSpPr>
            <p:grpSpPr>
              <a:xfrm>
                <a:off x="987999" y="461927"/>
                <a:ext cx="1514404" cy="1507149"/>
                <a:chOff x="987999" y="461927"/>
                <a:chExt cx="1514404" cy="1507149"/>
              </a:xfrm>
            </p:grpSpPr>
            <p:cxnSp>
              <p:nvCxnSpPr>
                <p:cNvPr id="305" name="Google Shape;305;p6"/>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06" name="Google Shape;306;p6"/>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07" name="Google Shape;307;p6"/>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08" name="Google Shape;308;p6"/>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09" name="Google Shape;309;p6"/>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10" name="Google Shape;310;p6"/>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11" name="Google Shape;311;p6"/>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12" name="Google Shape;312;p6"/>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313" name="Google Shape;313;p6"/>
            <p:cNvGrpSpPr/>
            <p:nvPr/>
          </p:nvGrpSpPr>
          <p:grpSpPr>
            <a:xfrm>
              <a:off x="4572003" y="-31835"/>
              <a:ext cx="4607271" cy="2603603"/>
              <a:chOff x="987999" y="461925"/>
              <a:chExt cx="1514404" cy="1507151"/>
            </a:xfrm>
          </p:grpSpPr>
          <p:grpSp>
            <p:nvGrpSpPr>
              <p:cNvPr id="314" name="Google Shape;314;p6"/>
              <p:cNvGrpSpPr/>
              <p:nvPr/>
            </p:nvGrpSpPr>
            <p:grpSpPr>
              <a:xfrm>
                <a:off x="987999" y="461925"/>
                <a:ext cx="1514401" cy="1506302"/>
                <a:chOff x="987999" y="461925"/>
                <a:chExt cx="1514401" cy="1506302"/>
              </a:xfrm>
            </p:grpSpPr>
            <p:cxnSp>
              <p:nvCxnSpPr>
                <p:cNvPr id="315" name="Google Shape;315;p6"/>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16" name="Google Shape;316;p6"/>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17" name="Google Shape;317;p6"/>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18" name="Google Shape;318;p6"/>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19" name="Google Shape;319;p6"/>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20" name="Google Shape;320;p6"/>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21" name="Google Shape;321;p6"/>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22" name="Google Shape;322;p6"/>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23" name="Google Shape;323;p6"/>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324" name="Google Shape;324;p6"/>
              <p:cNvGrpSpPr/>
              <p:nvPr/>
            </p:nvGrpSpPr>
            <p:grpSpPr>
              <a:xfrm>
                <a:off x="987999" y="461927"/>
                <a:ext cx="1514404" cy="1507149"/>
                <a:chOff x="987999" y="461927"/>
                <a:chExt cx="1514404" cy="1507149"/>
              </a:xfrm>
            </p:grpSpPr>
            <p:cxnSp>
              <p:nvCxnSpPr>
                <p:cNvPr id="325" name="Google Shape;325;p6"/>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26" name="Google Shape;326;p6"/>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27" name="Google Shape;327;p6"/>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28" name="Google Shape;328;p6"/>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29" name="Google Shape;329;p6"/>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30" name="Google Shape;330;p6"/>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31" name="Google Shape;331;p6"/>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32" name="Google Shape;332;p6"/>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333" name="Google Shape;333;p6"/>
            <p:cNvGrpSpPr/>
            <p:nvPr/>
          </p:nvGrpSpPr>
          <p:grpSpPr>
            <a:xfrm>
              <a:off x="-35275" y="2571732"/>
              <a:ext cx="4607271" cy="2603603"/>
              <a:chOff x="987999" y="461925"/>
              <a:chExt cx="1514404" cy="1507151"/>
            </a:xfrm>
          </p:grpSpPr>
          <p:grpSp>
            <p:nvGrpSpPr>
              <p:cNvPr id="334" name="Google Shape;334;p6"/>
              <p:cNvGrpSpPr/>
              <p:nvPr/>
            </p:nvGrpSpPr>
            <p:grpSpPr>
              <a:xfrm>
                <a:off x="987999" y="461925"/>
                <a:ext cx="1514401" cy="1506302"/>
                <a:chOff x="987999" y="461925"/>
                <a:chExt cx="1514401" cy="1506302"/>
              </a:xfrm>
            </p:grpSpPr>
            <p:cxnSp>
              <p:nvCxnSpPr>
                <p:cNvPr id="335" name="Google Shape;335;p6"/>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36" name="Google Shape;336;p6"/>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37" name="Google Shape;337;p6"/>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38" name="Google Shape;338;p6"/>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39" name="Google Shape;339;p6"/>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40" name="Google Shape;340;p6"/>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41" name="Google Shape;341;p6"/>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42" name="Google Shape;342;p6"/>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43" name="Google Shape;343;p6"/>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344" name="Google Shape;344;p6"/>
              <p:cNvGrpSpPr/>
              <p:nvPr/>
            </p:nvGrpSpPr>
            <p:grpSpPr>
              <a:xfrm>
                <a:off x="987999" y="461927"/>
                <a:ext cx="1514404" cy="1507149"/>
                <a:chOff x="987999" y="461927"/>
                <a:chExt cx="1514404" cy="1507149"/>
              </a:xfrm>
            </p:grpSpPr>
            <p:cxnSp>
              <p:nvCxnSpPr>
                <p:cNvPr id="345" name="Google Shape;345;p6"/>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46" name="Google Shape;346;p6"/>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47" name="Google Shape;347;p6"/>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48" name="Google Shape;348;p6"/>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49" name="Google Shape;349;p6"/>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50" name="Google Shape;350;p6"/>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51" name="Google Shape;351;p6"/>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52" name="Google Shape;352;p6"/>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353" name="Google Shape;353;p6"/>
            <p:cNvGrpSpPr/>
            <p:nvPr/>
          </p:nvGrpSpPr>
          <p:grpSpPr>
            <a:xfrm>
              <a:off x="4572003" y="2571732"/>
              <a:ext cx="4607271" cy="2603603"/>
              <a:chOff x="987999" y="461925"/>
              <a:chExt cx="1514404" cy="1507151"/>
            </a:xfrm>
          </p:grpSpPr>
          <p:grpSp>
            <p:nvGrpSpPr>
              <p:cNvPr id="354" name="Google Shape;354;p6"/>
              <p:cNvGrpSpPr/>
              <p:nvPr/>
            </p:nvGrpSpPr>
            <p:grpSpPr>
              <a:xfrm>
                <a:off x="987999" y="461925"/>
                <a:ext cx="1514401" cy="1506302"/>
                <a:chOff x="987999" y="461925"/>
                <a:chExt cx="1514401" cy="1506302"/>
              </a:xfrm>
            </p:grpSpPr>
            <p:cxnSp>
              <p:nvCxnSpPr>
                <p:cNvPr id="355" name="Google Shape;355;p6"/>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56" name="Google Shape;356;p6"/>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57" name="Google Shape;357;p6"/>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58" name="Google Shape;358;p6"/>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59" name="Google Shape;359;p6"/>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60" name="Google Shape;360;p6"/>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61" name="Google Shape;361;p6"/>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62" name="Google Shape;362;p6"/>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63" name="Google Shape;363;p6"/>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364" name="Google Shape;364;p6"/>
              <p:cNvGrpSpPr/>
              <p:nvPr/>
            </p:nvGrpSpPr>
            <p:grpSpPr>
              <a:xfrm>
                <a:off x="987999" y="461927"/>
                <a:ext cx="1514404" cy="1507149"/>
                <a:chOff x="987999" y="461927"/>
                <a:chExt cx="1514404" cy="1507149"/>
              </a:xfrm>
            </p:grpSpPr>
            <p:cxnSp>
              <p:nvCxnSpPr>
                <p:cNvPr id="365" name="Google Shape;365;p6"/>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66" name="Google Shape;366;p6"/>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67" name="Google Shape;367;p6"/>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68" name="Google Shape;368;p6"/>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69" name="Google Shape;369;p6"/>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70" name="Google Shape;370;p6"/>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71" name="Google Shape;371;p6"/>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72" name="Google Shape;372;p6"/>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373" name="Google Shape;373;p6"/>
          <p:cNvSpPr txBox="1"/>
          <p:nvPr>
            <p:ph type="title"/>
          </p:nvPr>
        </p:nvSpPr>
        <p:spPr>
          <a:xfrm>
            <a:off x="539500" y="339325"/>
            <a:ext cx="8061600" cy="7431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4" name="Google Shape;374;p6"/>
          <p:cNvSpPr/>
          <p:nvPr/>
        </p:nvSpPr>
        <p:spPr>
          <a:xfrm>
            <a:off x="540925" y="1457100"/>
            <a:ext cx="8062500" cy="33519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5" name="Google Shape;375;p6"/>
          <p:cNvGrpSpPr/>
          <p:nvPr/>
        </p:nvGrpSpPr>
        <p:grpSpPr>
          <a:xfrm rot="10800000">
            <a:off x="8266000" y="4308387"/>
            <a:ext cx="702934" cy="664116"/>
            <a:chOff x="5767869" y="4269892"/>
            <a:chExt cx="702934" cy="664116"/>
          </a:xfrm>
        </p:grpSpPr>
        <p:sp>
          <p:nvSpPr>
            <p:cNvPr id="376" name="Google Shape;376;p6"/>
            <p:cNvSpPr/>
            <p:nvPr/>
          </p:nvSpPr>
          <p:spPr>
            <a:xfrm flipH="1">
              <a:off x="6132402" y="4269892"/>
              <a:ext cx="338400" cy="325800"/>
            </a:xfrm>
            <a:prstGeom prst="star4">
              <a:avLst>
                <a:gd fmla="val 12500"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6"/>
            <p:cNvSpPr/>
            <p:nvPr/>
          </p:nvSpPr>
          <p:spPr>
            <a:xfrm flipH="1">
              <a:off x="5767869" y="4693708"/>
              <a:ext cx="246900" cy="240300"/>
            </a:xfrm>
            <a:prstGeom prst="star4">
              <a:avLst>
                <a:gd fmla="val 12500"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78" name="Google Shape;378;p6"/>
          <p:cNvGrpSpPr/>
          <p:nvPr/>
        </p:nvGrpSpPr>
        <p:grpSpPr>
          <a:xfrm flipH="1" rot="5400000">
            <a:off x="87016" y="1348652"/>
            <a:ext cx="669233" cy="553467"/>
            <a:chOff x="5801569" y="4269892"/>
            <a:chExt cx="669233" cy="553467"/>
          </a:xfrm>
        </p:grpSpPr>
        <p:sp>
          <p:nvSpPr>
            <p:cNvPr id="379" name="Google Shape;379;p6"/>
            <p:cNvSpPr/>
            <p:nvPr/>
          </p:nvSpPr>
          <p:spPr>
            <a:xfrm flipH="1">
              <a:off x="6132402" y="4269892"/>
              <a:ext cx="338400" cy="325800"/>
            </a:xfrm>
            <a:prstGeom prst="star4">
              <a:avLst>
                <a:gd fmla="val 12500"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6"/>
            <p:cNvSpPr/>
            <p:nvPr/>
          </p:nvSpPr>
          <p:spPr>
            <a:xfrm flipH="1">
              <a:off x="5801569" y="4583059"/>
              <a:ext cx="246900" cy="240300"/>
            </a:xfrm>
            <a:prstGeom prst="star4">
              <a:avLst>
                <a:gd fmla="val 12500"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1" name="Shape 381"/>
        <p:cNvGrpSpPr/>
        <p:nvPr/>
      </p:nvGrpSpPr>
      <p:grpSpPr>
        <a:xfrm>
          <a:off x="0" y="0"/>
          <a:ext cx="0" cy="0"/>
          <a:chOff x="0" y="0"/>
          <a:chExt cx="0" cy="0"/>
        </a:xfrm>
      </p:grpSpPr>
      <p:grpSp>
        <p:nvGrpSpPr>
          <p:cNvPr id="382" name="Google Shape;382;p7"/>
          <p:cNvGrpSpPr/>
          <p:nvPr/>
        </p:nvGrpSpPr>
        <p:grpSpPr>
          <a:xfrm>
            <a:off x="-35275" y="-31835"/>
            <a:ext cx="9214549" cy="5207170"/>
            <a:chOff x="-35275" y="-31835"/>
            <a:chExt cx="9214549" cy="5207170"/>
          </a:xfrm>
        </p:grpSpPr>
        <p:grpSp>
          <p:nvGrpSpPr>
            <p:cNvPr id="383" name="Google Shape;383;p7"/>
            <p:cNvGrpSpPr/>
            <p:nvPr/>
          </p:nvGrpSpPr>
          <p:grpSpPr>
            <a:xfrm>
              <a:off x="-35275" y="-31835"/>
              <a:ext cx="4607271" cy="2603603"/>
              <a:chOff x="987999" y="461925"/>
              <a:chExt cx="1514404" cy="1507151"/>
            </a:xfrm>
          </p:grpSpPr>
          <p:grpSp>
            <p:nvGrpSpPr>
              <p:cNvPr id="384" name="Google Shape;384;p7"/>
              <p:cNvGrpSpPr/>
              <p:nvPr/>
            </p:nvGrpSpPr>
            <p:grpSpPr>
              <a:xfrm>
                <a:off x="987999" y="461925"/>
                <a:ext cx="1514401" cy="1506302"/>
                <a:chOff x="987999" y="461925"/>
                <a:chExt cx="1514401" cy="1506302"/>
              </a:xfrm>
            </p:grpSpPr>
            <p:cxnSp>
              <p:nvCxnSpPr>
                <p:cNvPr id="385" name="Google Shape;385;p7"/>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86" name="Google Shape;386;p7"/>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87" name="Google Shape;387;p7"/>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88" name="Google Shape;388;p7"/>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89" name="Google Shape;389;p7"/>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90" name="Google Shape;390;p7"/>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91" name="Google Shape;391;p7"/>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92" name="Google Shape;392;p7"/>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393" name="Google Shape;393;p7"/>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394" name="Google Shape;394;p7"/>
              <p:cNvGrpSpPr/>
              <p:nvPr/>
            </p:nvGrpSpPr>
            <p:grpSpPr>
              <a:xfrm>
                <a:off x="987999" y="461927"/>
                <a:ext cx="1514404" cy="1507149"/>
                <a:chOff x="987999" y="461927"/>
                <a:chExt cx="1514404" cy="1507149"/>
              </a:xfrm>
            </p:grpSpPr>
            <p:cxnSp>
              <p:nvCxnSpPr>
                <p:cNvPr id="395" name="Google Shape;395;p7"/>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96" name="Google Shape;396;p7"/>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97" name="Google Shape;397;p7"/>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98" name="Google Shape;398;p7"/>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399" name="Google Shape;399;p7"/>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00" name="Google Shape;400;p7"/>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01" name="Google Shape;401;p7"/>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02" name="Google Shape;402;p7"/>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403" name="Google Shape;403;p7"/>
            <p:cNvGrpSpPr/>
            <p:nvPr/>
          </p:nvGrpSpPr>
          <p:grpSpPr>
            <a:xfrm>
              <a:off x="4572003" y="-31835"/>
              <a:ext cx="4607271" cy="2603603"/>
              <a:chOff x="987999" y="461925"/>
              <a:chExt cx="1514404" cy="1507151"/>
            </a:xfrm>
          </p:grpSpPr>
          <p:grpSp>
            <p:nvGrpSpPr>
              <p:cNvPr id="404" name="Google Shape;404;p7"/>
              <p:cNvGrpSpPr/>
              <p:nvPr/>
            </p:nvGrpSpPr>
            <p:grpSpPr>
              <a:xfrm>
                <a:off x="987999" y="461925"/>
                <a:ext cx="1514401" cy="1506302"/>
                <a:chOff x="987999" y="461925"/>
                <a:chExt cx="1514401" cy="1506302"/>
              </a:xfrm>
            </p:grpSpPr>
            <p:cxnSp>
              <p:nvCxnSpPr>
                <p:cNvPr id="405" name="Google Shape;405;p7"/>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06" name="Google Shape;406;p7"/>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07" name="Google Shape;407;p7"/>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08" name="Google Shape;408;p7"/>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09" name="Google Shape;409;p7"/>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10" name="Google Shape;410;p7"/>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11" name="Google Shape;411;p7"/>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12" name="Google Shape;412;p7"/>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13" name="Google Shape;413;p7"/>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414" name="Google Shape;414;p7"/>
              <p:cNvGrpSpPr/>
              <p:nvPr/>
            </p:nvGrpSpPr>
            <p:grpSpPr>
              <a:xfrm>
                <a:off x="987999" y="461927"/>
                <a:ext cx="1514404" cy="1507149"/>
                <a:chOff x="987999" y="461927"/>
                <a:chExt cx="1514404" cy="1507149"/>
              </a:xfrm>
            </p:grpSpPr>
            <p:cxnSp>
              <p:nvCxnSpPr>
                <p:cNvPr id="415" name="Google Shape;415;p7"/>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16" name="Google Shape;416;p7"/>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17" name="Google Shape;417;p7"/>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18" name="Google Shape;418;p7"/>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19" name="Google Shape;419;p7"/>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20" name="Google Shape;420;p7"/>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21" name="Google Shape;421;p7"/>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22" name="Google Shape;422;p7"/>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423" name="Google Shape;423;p7"/>
            <p:cNvGrpSpPr/>
            <p:nvPr/>
          </p:nvGrpSpPr>
          <p:grpSpPr>
            <a:xfrm>
              <a:off x="-35275" y="2571732"/>
              <a:ext cx="4607271" cy="2603603"/>
              <a:chOff x="987999" y="461925"/>
              <a:chExt cx="1514404" cy="1507151"/>
            </a:xfrm>
          </p:grpSpPr>
          <p:grpSp>
            <p:nvGrpSpPr>
              <p:cNvPr id="424" name="Google Shape;424;p7"/>
              <p:cNvGrpSpPr/>
              <p:nvPr/>
            </p:nvGrpSpPr>
            <p:grpSpPr>
              <a:xfrm>
                <a:off x="987999" y="461925"/>
                <a:ext cx="1514401" cy="1506302"/>
                <a:chOff x="987999" y="461925"/>
                <a:chExt cx="1514401" cy="1506302"/>
              </a:xfrm>
            </p:grpSpPr>
            <p:cxnSp>
              <p:nvCxnSpPr>
                <p:cNvPr id="425" name="Google Shape;425;p7"/>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26" name="Google Shape;426;p7"/>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27" name="Google Shape;427;p7"/>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28" name="Google Shape;428;p7"/>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29" name="Google Shape;429;p7"/>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30" name="Google Shape;430;p7"/>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31" name="Google Shape;431;p7"/>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32" name="Google Shape;432;p7"/>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33" name="Google Shape;433;p7"/>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434" name="Google Shape;434;p7"/>
              <p:cNvGrpSpPr/>
              <p:nvPr/>
            </p:nvGrpSpPr>
            <p:grpSpPr>
              <a:xfrm>
                <a:off x="987999" y="461927"/>
                <a:ext cx="1514404" cy="1507149"/>
                <a:chOff x="987999" y="461927"/>
                <a:chExt cx="1514404" cy="1507149"/>
              </a:xfrm>
            </p:grpSpPr>
            <p:cxnSp>
              <p:nvCxnSpPr>
                <p:cNvPr id="435" name="Google Shape;435;p7"/>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36" name="Google Shape;436;p7"/>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37" name="Google Shape;437;p7"/>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38" name="Google Shape;438;p7"/>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39" name="Google Shape;439;p7"/>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40" name="Google Shape;440;p7"/>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41" name="Google Shape;441;p7"/>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42" name="Google Shape;442;p7"/>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443" name="Google Shape;443;p7"/>
            <p:cNvGrpSpPr/>
            <p:nvPr/>
          </p:nvGrpSpPr>
          <p:grpSpPr>
            <a:xfrm>
              <a:off x="4572003" y="2571732"/>
              <a:ext cx="4607271" cy="2603603"/>
              <a:chOff x="987999" y="461925"/>
              <a:chExt cx="1514404" cy="1507151"/>
            </a:xfrm>
          </p:grpSpPr>
          <p:grpSp>
            <p:nvGrpSpPr>
              <p:cNvPr id="444" name="Google Shape;444;p7"/>
              <p:cNvGrpSpPr/>
              <p:nvPr/>
            </p:nvGrpSpPr>
            <p:grpSpPr>
              <a:xfrm>
                <a:off x="987999" y="461925"/>
                <a:ext cx="1514401" cy="1506302"/>
                <a:chOff x="987999" y="461925"/>
                <a:chExt cx="1514401" cy="1506302"/>
              </a:xfrm>
            </p:grpSpPr>
            <p:cxnSp>
              <p:nvCxnSpPr>
                <p:cNvPr id="445" name="Google Shape;445;p7"/>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46" name="Google Shape;446;p7"/>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47" name="Google Shape;447;p7"/>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48" name="Google Shape;448;p7"/>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49" name="Google Shape;449;p7"/>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50" name="Google Shape;450;p7"/>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51" name="Google Shape;451;p7"/>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52" name="Google Shape;452;p7"/>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53" name="Google Shape;453;p7"/>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454" name="Google Shape;454;p7"/>
              <p:cNvGrpSpPr/>
              <p:nvPr/>
            </p:nvGrpSpPr>
            <p:grpSpPr>
              <a:xfrm>
                <a:off x="987999" y="461927"/>
                <a:ext cx="1514404" cy="1507149"/>
                <a:chOff x="987999" y="461927"/>
                <a:chExt cx="1514404" cy="1507149"/>
              </a:xfrm>
            </p:grpSpPr>
            <p:cxnSp>
              <p:nvCxnSpPr>
                <p:cNvPr id="455" name="Google Shape;455;p7"/>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56" name="Google Shape;456;p7"/>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57" name="Google Shape;457;p7"/>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58" name="Google Shape;458;p7"/>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59" name="Google Shape;459;p7"/>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60" name="Google Shape;460;p7"/>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61" name="Google Shape;461;p7"/>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62" name="Google Shape;462;p7"/>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463" name="Google Shape;463;p7"/>
          <p:cNvSpPr txBox="1"/>
          <p:nvPr>
            <p:ph type="title"/>
          </p:nvPr>
        </p:nvSpPr>
        <p:spPr>
          <a:xfrm>
            <a:off x="540100" y="340900"/>
            <a:ext cx="4606200" cy="740700"/>
          </a:xfrm>
          <a:prstGeom prst="rect">
            <a:avLst/>
          </a:prstGeom>
        </p:spPr>
        <p:txBody>
          <a:bodyPr anchorCtr="0" anchor="ctr" bIns="91425" lIns="91425" spcFirstLastPara="1" rIns="91425" wrap="square" tIns="91425">
            <a:noAutofit/>
          </a:bodyPr>
          <a:lstStyle>
            <a:lvl1pPr lvl="0" algn="l">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4" name="Google Shape;464;p7"/>
          <p:cNvSpPr txBox="1"/>
          <p:nvPr>
            <p:ph idx="1" type="body"/>
          </p:nvPr>
        </p:nvSpPr>
        <p:spPr>
          <a:xfrm>
            <a:off x="540100" y="2571750"/>
            <a:ext cx="5764200" cy="18627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lvl1pPr indent="-304800" lvl="0" marL="457200">
              <a:spcBef>
                <a:spcPts val="0"/>
              </a:spcBef>
              <a:spcAft>
                <a:spcPts val="0"/>
              </a:spcAft>
              <a:buClr>
                <a:schemeClr val="accent1"/>
              </a:buClr>
              <a:buSzPts val="1200"/>
              <a:buChar char="●"/>
              <a:defRPr/>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65" name="Google Shape;465;p7"/>
          <p:cNvSpPr/>
          <p:nvPr/>
        </p:nvSpPr>
        <p:spPr>
          <a:xfrm flipH="1">
            <a:off x="974351" y="4660423"/>
            <a:ext cx="282900" cy="275100"/>
          </a:xfrm>
          <a:prstGeom prst="star4">
            <a:avLst>
              <a:gd fmla="val 12500"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dk1"/>
        </a:solidFill>
      </p:bgPr>
    </p:bg>
    <p:spTree>
      <p:nvGrpSpPr>
        <p:cNvPr id="466" name="Shape 466"/>
        <p:cNvGrpSpPr/>
        <p:nvPr/>
      </p:nvGrpSpPr>
      <p:grpSpPr>
        <a:xfrm>
          <a:off x="0" y="0"/>
          <a:ext cx="0" cy="0"/>
          <a:chOff x="0" y="0"/>
          <a:chExt cx="0" cy="0"/>
        </a:xfrm>
      </p:grpSpPr>
      <p:grpSp>
        <p:nvGrpSpPr>
          <p:cNvPr id="467" name="Google Shape;467;p8"/>
          <p:cNvGrpSpPr/>
          <p:nvPr/>
        </p:nvGrpSpPr>
        <p:grpSpPr>
          <a:xfrm>
            <a:off x="-151025" y="-87459"/>
            <a:ext cx="9443950" cy="5336943"/>
            <a:chOff x="1366600" y="892542"/>
            <a:chExt cx="757200" cy="649200"/>
          </a:xfrm>
        </p:grpSpPr>
        <p:grpSp>
          <p:nvGrpSpPr>
            <p:cNvPr id="468" name="Google Shape;468;p8"/>
            <p:cNvGrpSpPr/>
            <p:nvPr/>
          </p:nvGrpSpPr>
          <p:grpSpPr>
            <a:xfrm>
              <a:off x="1366600" y="892542"/>
              <a:ext cx="757199" cy="649200"/>
              <a:chOff x="1366600" y="892542"/>
              <a:chExt cx="757199" cy="649200"/>
            </a:xfrm>
          </p:grpSpPr>
          <p:cxnSp>
            <p:nvCxnSpPr>
              <p:cNvPr id="469" name="Google Shape;469;p8"/>
              <p:cNvCxnSpPr/>
              <p:nvPr/>
            </p:nvCxnSpPr>
            <p:spPr>
              <a:xfrm>
                <a:off x="1366600" y="892542"/>
                <a:ext cx="0" cy="649200"/>
              </a:xfrm>
              <a:prstGeom prst="straightConnector1">
                <a:avLst/>
              </a:prstGeom>
              <a:noFill/>
              <a:ln cap="flat" cmpd="sng" w="9525">
                <a:solidFill>
                  <a:schemeClr val="dk2"/>
                </a:solidFill>
                <a:prstDash val="solid"/>
                <a:round/>
                <a:headEnd len="med" w="med" type="none"/>
                <a:tailEnd len="med" w="med" type="none"/>
              </a:ln>
            </p:spPr>
          </p:cxnSp>
          <p:cxnSp>
            <p:nvCxnSpPr>
              <p:cNvPr id="470" name="Google Shape;470;p8"/>
              <p:cNvCxnSpPr/>
              <p:nvPr/>
            </p:nvCxnSpPr>
            <p:spPr>
              <a:xfrm>
                <a:off x="1555900" y="892542"/>
                <a:ext cx="0" cy="649200"/>
              </a:xfrm>
              <a:prstGeom prst="straightConnector1">
                <a:avLst/>
              </a:prstGeom>
              <a:noFill/>
              <a:ln cap="flat" cmpd="sng" w="9525">
                <a:solidFill>
                  <a:schemeClr val="dk2"/>
                </a:solidFill>
                <a:prstDash val="solid"/>
                <a:round/>
                <a:headEnd len="med" w="med" type="none"/>
                <a:tailEnd len="med" w="med" type="none"/>
              </a:ln>
            </p:spPr>
          </p:cxnSp>
          <p:cxnSp>
            <p:nvCxnSpPr>
              <p:cNvPr id="471" name="Google Shape;471;p8"/>
              <p:cNvCxnSpPr/>
              <p:nvPr/>
            </p:nvCxnSpPr>
            <p:spPr>
              <a:xfrm>
                <a:off x="1745200" y="892542"/>
                <a:ext cx="0" cy="649200"/>
              </a:xfrm>
              <a:prstGeom prst="straightConnector1">
                <a:avLst/>
              </a:prstGeom>
              <a:noFill/>
              <a:ln cap="flat" cmpd="sng" w="9525">
                <a:solidFill>
                  <a:schemeClr val="dk2"/>
                </a:solidFill>
                <a:prstDash val="solid"/>
                <a:round/>
                <a:headEnd len="med" w="med" type="none"/>
                <a:tailEnd len="med" w="med" type="none"/>
              </a:ln>
            </p:spPr>
          </p:cxnSp>
          <p:cxnSp>
            <p:nvCxnSpPr>
              <p:cNvPr id="472" name="Google Shape;472;p8"/>
              <p:cNvCxnSpPr/>
              <p:nvPr/>
            </p:nvCxnSpPr>
            <p:spPr>
              <a:xfrm>
                <a:off x="1934499" y="892542"/>
                <a:ext cx="0" cy="649200"/>
              </a:xfrm>
              <a:prstGeom prst="straightConnector1">
                <a:avLst/>
              </a:prstGeom>
              <a:noFill/>
              <a:ln cap="flat" cmpd="sng" w="9525">
                <a:solidFill>
                  <a:schemeClr val="dk2"/>
                </a:solidFill>
                <a:prstDash val="solid"/>
                <a:round/>
                <a:headEnd len="med" w="med" type="none"/>
                <a:tailEnd len="med" w="med" type="none"/>
              </a:ln>
            </p:spPr>
          </p:cxnSp>
          <p:cxnSp>
            <p:nvCxnSpPr>
              <p:cNvPr id="473" name="Google Shape;473;p8"/>
              <p:cNvCxnSpPr/>
              <p:nvPr/>
            </p:nvCxnSpPr>
            <p:spPr>
              <a:xfrm>
                <a:off x="2123799" y="892542"/>
                <a:ext cx="0" cy="649200"/>
              </a:xfrm>
              <a:prstGeom prst="straightConnector1">
                <a:avLst/>
              </a:prstGeom>
              <a:noFill/>
              <a:ln cap="flat" cmpd="sng" w="9525">
                <a:solidFill>
                  <a:schemeClr val="dk2"/>
                </a:solidFill>
                <a:prstDash val="solid"/>
                <a:round/>
                <a:headEnd len="med" w="med" type="none"/>
                <a:tailEnd len="med" w="med" type="none"/>
              </a:ln>
            </p:spPr>
          </p:cxnSp>
        </p:grpSp>
        <p:grpSp>
          <p:nvGrpSpPr>
            <p:cNvPr id="474" name="Google Shape;474;p8"/>
            <p:cNvGrpSpPr/>
            <p:nvPr/>
          </p:nvGrpSpPr>
          <p:grpSpPr>
            <a:xfrm>
              <a:off x="1366600" y="892542"/>
              <a:ext cx="757200" cy="645919"/>
              <a:chOff x="1366600" y="892542"/>
              <a:chExt cx="757200" cy="645919"/>
            </a:xfrm>
          </p:grpSpPr>
          <p:cxnSp>
            <p:nvCxnSpPr>
              <p:cNvPr id="475" name="Google Shape;475;p8"/>
              <p:cNvCxnSpPr/>
              <p:nvPr/>
            </p:nvCxnSpPr>
            <p:spPr>
              <a:xfrm>
                <a:off x="1366600" y="892542"/>
                <a:ext cx="757200" cy="0"/>
              </a:xfrm>
              <a:prstGeom prst="straightConnector1">
                <a:avLst/>
              </a:prstGeom>
              <a:noFill/>
              <a:ln cap="flat" cmpd="sng" w="9525">
                <a:solidFill>
                  <a:schemeClr val="dk2"/>
                </a:solidFill>
                <a:prstDash val="solid"/>
                <a:round/>
                <a:headEnd len="med" w="med" type="none"/>
                <a:tailEnd len="med" w="med" type="none"/>
              </a:ln>
            </p:spPr>
          </p:cxnSp>
          <p:cxnSp>
            <p:nvCxnSpPr>
              <p:cNvPr id="476" name="Google Shape;476;p8"/>
              <p:cNvCxnSpPr/>
              <p:nvPr/>
            </p:nvCxnSpPr>
            <p:spPr>
              <a:xfrm>
                <a:off x="1366600" y="1107849"/>
                <a:ext cx="757200" cy="0"/>
              </a:xfrm>
              <a:prstGeom prst="straightConnector1">
                <a:avLst/>
              </a:prstGeom>
              <a:noFill/>
              <a:ln cap="flat" cmpd="sng" w="9525">
                <a:solidFill>
                  <a:schemeClr val="dk2"/>
                </a:solidFill>
                <a:prstDash val="solid"/>
                <a:round/>
                <a:headEnd len="med" w="med" type="none"/>
                <a:tailEnd len="med" w="med" type="none"/>
              </a:ln>
            </p:spPr>
          </p:cxnSp>
          <p:cxnSp>
            <p:nvCxnSpPr>
              <p:cNvPr id="477" name="Google Shape;477;p8"/>
              <p:cNvCxnSpPr/>
              <p:nvPr/>
            </p:nvCxnSpPr>
            <p:spPr>
              <a:xfrm>
                <a:off x="1366600" y="1323155"/>
                <a:ext cx="757200" cy="0"/>
              </a:xfrm>
              <a:prstGeom prst="straightConnector1">
                <a:avLst/>
              </a:prstGeom>
              <a:noFill/>
              <a:ln cap="flat" cmpd="sng" w="9525">
                <a:solidFill>
                  <a:schemeClr val="dk2"/>
                </a:solidFill>
                <a:prstDash val="solid"/>
                <a:round/>
                <a:headEnd len="med" w="med" type="none"/>
                <a:tailEnd len="med" w="med" type="none"/>
              </a:ln>
            </p:spPr>
          </p:cxnSp>
          <p:cxnSp>
            <p:nvCxnSpPr>
              <p:cNvPr id="478" name="Google Shape;478;p8"/>
              <p:cNvCxnSpPr/>
              <p:nvPr/>
            </p:nvCxnSpPr>
            <p:spPr>
              <a:xfrm>
                <a:off x="1366600" y="1538461"/>
                <a:ext cx="757200" cy="0"/>
              </a:xfrm>
              <a:prstGeom prst="straightConnector1">
                <a:avLst/>
              </a:prstGeom>
              <a:noFill/>
              <a:ln cap="flat" cmpd="sng" w="9525">
                <a:solidFill>
                  <a:schemeClr val="dk2"/>
                </a:solidFill>
                <a:prstDash val="solid"/>
                <a:round/>
                <a:headEnd len="med" w="med" type="none"/>
                <a:tailEnd len="med" w="med" type="none"/>
              </a:ln>
            </p:spPr>
          </p:cxnSp>
        </p:grpSp>
      </p:grpSp>
      <p:sp>
        <p:nvSpPr>
          <p:cNvPr id="479" name="Google Shape;479;p8"/>
          <p:cNvSpPr txBox="1"/>
          <p:nvPr>
            <p:ph type="title"/>
          </p:nvPr>
        </p:nvSpPr>
        <p:spPr>
          <a:xfrm>
            <a:off x="2348150" y="1714275"/>
            <a:ext cx="4435500" cy="8766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4800"/>
              <a:buNone/>
              <a:defRPr sz="7000">
                <a:solidFill>
                  <a:schemeClr val="l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80" name="Google Shape;480;p8"/>
          <p:cNvSpPr/>
          <p:nvPr/>
        </p:nvSpPr>
        <p:spPr>
          <a:xfrm>
            <a:off x="4406276" y="4700451"/>
            <a:ext cx="329100" cy="316500"/>
          </a:xfrm>
          <a:prstGeom prst="star4">
            <a:avLst>
              <a:gd fmla="val 12500" name="adj"/>
            </a:avLst>
          </a:prstGeom>
          <a:solidFill>
            <a:schemeClr val="dk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8"/>
          <p:cNvSpPr/>
          <p:nvPr/>
        </p:nvSpPr>
        <p:spPr>
          <a:xfrm>
            <a:off x="4406276" y="163001"/>
            <a:ext cx="329100" cy="316500"/>
          </a:xfrm>
          <a:prstGeom prst="star4">
            <a:avLst>
              <a:gd fmla="val 12500" name="adj"/>
            </a:avLst>
          </a:prstGeom>
          <a:solidFill>
            <a:schemeClr val="dk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82" name="Shape 482"/>
        <p:cNvGrpSpPr/>
        <p:nvPr/>
      </p:nvGrpSpPr>
      <p:grpSpPr>
        <a:xfrm>
          <a:off x="0" y="0"/>
          <a:ext cx="0" cy="0"/>
          <a:chOff x="0" y="0"/>
          <a:chExt cx="0" cy="0"/>
        </a:xfrm>
      </p:grpSpPr>
      <p:grpSp>
        <p:nvGrpSpPr>
          <p:cNvPr id="483" name="Google Shape;483;p9"/>
          <p:cNvGrpSpPr/>
          <p:nvPr/>
        </p:nvGrpSpPr>
        <p:grpSpPr>
          <a:xfrm>
            <a:off x="-35275" y="-31835"/>
            <a:ext cx="9214549" cy="5207170"/>
            <a:chOff x="-35275" y="-31835"/>
            <a:chExt cx="9214549" cy="5207170"/>
          </a:xfrm>
        </p:grpSpPr>
        <p:grpSp>
          <p:nvGrpSpPr>
            <p:cNvPr id="484" name="Google Shape;484;p9"/>
            <p:cNvGrpSpPr/>
            <p:nvPr/>
          </p:nvGrpSpPr>
          <p:grpSpPr>
            <a:xfrm>
              <a:off x="-35275" y="-31835"/>
              <a:ext cx="4607271" cy="2603603"/>
              <a:chOff x="987999" y="461925"/>
              <a:chExt cx="1514404" cy="1507151"/>
            </a:xfrm>
          </p:grpSpPr>
          <p:grpSp>
            <p:nvGrpSpPr>
              <p:cNvPr id="485" name="Google Shape;485;p9"/>
              <p:cNvGrpSpPr/>
              <p:nvPr/>
            </p:nvGrpSpPr>
            <p:grpSpPr>
              <a:xfrm>
                <a:off x="987999" y="461925"/>
                <a:ext cx="1514401" cy="1506302"/>
                <a:chOff x="987999" y="461925"/>
                <a:chExt cx="1514401" cy="1506302"/>
              </a:xfrm>
            </p:grpSpPr>
            <p:cxnSp>
              <p:nvCxnSpPr>
                <p:cNvPr id="486" name="Google Shape;486;p9"/>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87" name="Google Shape;487;p9"/>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88" name="Google Shape;488;p9"/>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89" name="Google Shape;489;p9"/>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90" name="Google Shape;490;p9"/>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91" name="Google Shape;491;p9"/>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92" name="Google Shape;492;p9"/>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93" name="Google Shape;493;p9"/>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494" name="Google Shape;494;p9"/>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495" name="Google Shape;495;p9"/>
              <p:cNvGrpSpPr/>
              <p:nvPr/>
            </p:nvGrpSpPr>
            <p:grpSpPr>
              <a:xfrm>
                <a:off x="987999" y="461927"/>
                <a:ext cx="1514404" cy="1507149"/>
                <a:chOff x="987999" y="461927"/>
                <a:chExt cx="1514404" cy="1507149"/>
              </a:xfrm>
            </p:grpSpPr>
            <p:cxnSp>
              <p:nvCxnSpPr>
                <p:cNvPr id="496" name="Google Shape;496;p9"/>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97" name="Google Shape;497;p9"/>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98" name="Google Shape;498;p9"/>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499" name="Google Shape;499;p9"/>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00" name="Google Shape;500;p9"/>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01" name="Google Shape;501;p9"/>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02" name="Google Shape;502;p9"/>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03" name="Google Shape;503;p9"/>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504" name="Google Shape;504;p9"/>
            <p:cNvGrpSpPr/>
            <p:nvPr/>
          </p:nvGrpSpPr>
          <p:grpSpPr>
            <a:xfrm>
              <a:off x="4572003" y="-31835"/>
              <a:ext cx="4607271" cy="2603603"/>
              <a:chOff x="987999" y="461925"/>
              <a:chExt cx="1514404" cy="1507151"/>
            </a:xfrm>
          </p:grpSpPr>
          <p:grpSp>
            <p:nvGrpSpPr>
              <p:cNvPr id="505" name="Google Shape;505;p9"/>
              <p:cNvGrpSpPr/>
              <p:nvPr/>
            </p:nvGrpSpPr>
            <p:grpSpPr>
              <a:xfrm>
                <a:off x="987999" y="461925"/>
                <a:ext cx="1514401" cy="1506302"/>
                <a:chOff x="987999" y="461925"/>
                <a:chExt cx="1514401" cy="1506302"/>
              </a:xfrm>
            </p:grpSpPr>
            <p:cxnSp>
              <p:nvCxnSpPr>
                <p:cNvPr id="506" name="Google Shape;506;p9"/>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07" name="Google Shape;507;p9"/>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08" name="Google Shape;508;p9"/>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09" name="Google Shape;509;p9"/>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10" name="Google Shape;510;p9"/>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11" name="Google Shape;511;p9"/>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12" name="Google Shape;512;p9"/>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13" name="Google Shape;513;p9"/>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14" name="Google Shape;514;p9"/>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515" name="Google Shape;515;p9"/>
              <p:cNvGrpSpPr/>
              <p:nvPr/>
            </p:nvGrpSpPr>
            <p:grpSpPr>
              <a:xfrm>
                <a:off x="987999" y="461927"/>
                <a:ext cx="1514404" cy="1507149"/>
                <a:chOff x="987999" y="461927"/>
                <a:chExt cx="1514404" cy="1507149"/>
              </a:xfrm>
            </p:grpSpPr>
            <p:cxnSp>
              <p:nvCxnSpPr>
                <p:cNvPr id="516" name="Google Shape;516;p9"/>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17" name="Google Shape;517;p9"/>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18" name="Google Shape;518;p9"/>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19" name="Google Shape;519;p9"/>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20" name="Google Shape;520;p9"/>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21" name="Google Shape;521;p9"/>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22" name="Google Shape;522;p9"/>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23" name="Google Shape;523;p9"/>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524" name="Google Shape;524;p9"/>
            <p:cNvGrpSpPr/>
            <p:nvPr/>
          </p:nvGrpSpPr>
          <p:grpSpPr>
            <a:xfrm>
              <a:off x="-35275" y="2571732"/>
              <a:ext cx="4607271" cy="2603603"/>
              <a:chOff x="987999" y="461925"/>
              <a:chExt cx="1514404" cy="1507151"/>
            </a:xfrm>
          </p:grpSpPr>
          <p:grpSp>
            <p:nvGrpSpPr>
              <p:cNvPr id="525" name="Google Shape;525;p9"/>
              <p:cNvGrpSpPr/>
              <p:nvPr/>
            </p:nvGrpSpPr>
            <p:grpSpPr>
              <a:xfrm>
                <a:off x="987999" y="461925"/>
                <a:ext cx="1514401" cy="1506302"/>
                <a:chOff x="987999" y="461925"/>
                <a:chExt cx="1514401" cy="1506302"/>
              </a:xfrm>
            </p:grpSpPr>
            <p:cxnSp>
              <p:nvCxnSpPr>
                <p:cNvPr id="526" name="Google Shape;526;p9"/>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27" name="Google Shape;527;p9"/>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28" name="Google Shape;528;p9"/>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29" name="Google Shape;529;p9"/>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30" name="Google Shape;530;p9"/>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31" name="Google Shape;531;p9"/>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32" name="Google Shape;532;p9"/>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33" name="Google Shape;533;p9"/>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34" name="Google Shape;534;p9"/>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535" name="Google Shape;535;p9"/>
              <p:cNvGrpSpPr/>
              <p:nvPr/>
            </p:nvGrpSpPr>
            <p:grpSpPr>
              <a:xfrm>
                <a:off x="987999" y="461927"/>
                <a:ext cx="1514404" cy="1507149"/>
                <a:chOff x="987999" y="461927"/>
                <a:chExt cx="1514404" cy="1507149"/>
              </a:xfrm>
            </p:grpSpPr>
            <p:cxnSp>
              <p:nvCxnSpPr>
                <p:cNvPr id="536" name="Google Shape;536;p9"/>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37" name="Google Shape;537;p9"/>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38" name="Google Shape;538;p9"/>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39" name="Google Shape;539;p9"/>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40" name="Google Shape;540;p9"/>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41" name="Google Shape;541;p9"/>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42" name="Google Shape;542;p9"/>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43" name="Google Shape;543;p9"/>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544" name="Google Shape;544;p9"/>
            <p:cNvGrpSpPr/>
            <p:nvPr/>
          </p:nvGrpSpPr>
          <p:grpSpPr>
            <a:xfrm>
              <a:off x="4572003" y="2571732"/>
              <a:ext cx="4607271" cy="2603603"/>
              <a:chOff x="987999" y="461925"/>
              <a:chExt cx="1514404" cy="1507151"/>
            </a:xfrm>
          </p:grpSpPr>
          <p:grpSp>
            <p:nvGrpSpPr>
              <p:cNvPr id="545" name="Google Shape;545;p9"/>
              <p:cNvGrpSpPr/>
              <p:nvPr/>
            </p:nvGrpSpPr>
            <p:grpSpPr>
              <a:xfrm>
                <a:off x="987999" y="461925"/>
                <a:ext cx="1514401" cy="1506302"/>
                <a:chOff x="987999" y="461925"/>
                <a:chExt cx="1514401" cy="1506302"/>
              </a:xfrm>
            </p:grpSpPr>
            <p:cxnSp>
              <p:nvCxnSpPr>
                <p:cNvPr id="546" name="Google Shape;546;p9"/>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47" name="Google Shape;547;p9"/>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48" name="Google Shape;548;p9"/>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49" name="Google Shape;549;p9"/>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50" name="Google Shape;550;p9"/>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51" name="Google Shape;551;p9"/>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52" name="Google Shape;552;p9"/>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53" name="Google Shape;553;p9"/>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554" name="Google Shape;554;p9"/>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555" name="Google Shape;555;p9"/>
              <p:cNvGrpSpPr/>
              <p:nvPr/>
            </p:nvGrpSpPr>
            <p:grpSpPr>
              <a:xfrm>
                <a:off x="987999" y="461927"/>
                <a:ext cx="1514404" cy="1507149"/>
                <a:chOff x="987999" y="461927"/>
                <a:chExt cx="1514404" cy="1507149"/>
              </a:xfrm>
            </p:grpSpPr>
            <p:cxnSp>
              <p:nvCxnSpPr>
                <p:cNvPr id="556" name="Google Shape;556;p9"/>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57" name="Google Shape;557;p9"/>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58" name="Google Shape;558;p9"/>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59" name="Google Shape;559;p9"/>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60" name="Google Shape;560;p9"/>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61" name="Google Shape;561;p9"/>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62" name="Google Shape;562;p9"/>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563" name="Google Shape;563;p9"/>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564" name="Google Shape;564;p9"/>
          <p:cNvSpPr/>
          <p:nvPr/>
        </p:nvSpPr>
        <p:spPr>
          <a:xfrm>
            <a:off x="1114800" y="1086000"/>
            <a:ext cx="6914400" cy="29715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9"/>
          <p:cNvSpPr txBox="1"/>
          <p:nvPr>
            <p:ph type="title"/>
          </p:nvPr>
        </p:nvSpPr>
        <p:spPr>
          <a:xfrm>
            <a:off x="2098025" y="1609100"/>
            <a:ext cx="4947600" cy="784500"/>
          </a:xfrm>
          <a:prstGeom prst="rect">
            <a:avLst/>
          </a:prstGeom>
          <a:noFill/>
          <a:ln>
            <a:noFill/>
          </a:ln>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66" name="Google Shape;566;p9"/>
          <p:cNvSpPr txBox="1"/>
          <p:nvPr>
            <p:ph idx="1" type="subTitle"/>
          </p:nvPr>
        </p:nvSpPr>
        <p:spPr>
          <a:xfrm>
            <a:off x="2098025" y="2389294"/>
            <a:ext cx="4947600" cy="114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16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grpSp>
        <p:nvGrpSpPr>
          <p:cNvPr id="567" name="Google Shape;567;p9"/>
          <p:cNvGrpSpPr/>
          <p:nvPr/>
        </p:nvGrpSpPr>
        <p:grpSpPr>
          <a:xfrm>
            <a:off x="8031636" y="337016"/>
            <a:ext cx="820754" cy="1064503"/>
            <a:chOff x="7465916" y="720492"/>
            <a:chExt cx="1139144" cy="1477450"/>
          </a:xfrm>
        </p:grpSpPr>
        <p:sp>
          <p:nvSpPr>
            <p:cNvPr id="568" name="Google Shape;568;p9"/>
            <p:cNvSpPr/>
            <p:nvPr/>
          </p:nvSpPr>
          <p:spPr>
            <a:xfrm rot="-5400000">
              <a:off x="7646560" y="1239442"/>
              <a:ext cx="1024800" cy="892200"/>
            </a:xfrm>
            <a:prstGeom prst="flowChartDelay">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9"/>
            <p:cNvSpPr/>
            <p:nvPr/>
          </p:nvSpPr>
          <p:spPr>
            <a:xfrm rot="-5400000">
              <a:off x="7597172" y="1148912"/>
              <a:ext cx="1024800" cy="892200"/>
            </a:xfrm>
            <a:prstGeom prst="flowChartDelay">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9"/>
            <p:cNvSpPr/>
            <p:nvPr/>
          </p:nvSpPr>
          <p:spPr>
            <a:xfrm rot="-5400000">
              <a:off x="7547783" y="1058382"/>
              <a:ext cx="1024800" cy="892200"/>
            </a:xfrm>
            <a:prstGeom prst="flowChartDelay">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9"/>
            <p:cNvSpPr/>
            <p:nvPr/>
          </p:nvSpPr>
          <p:spPr>
            <a:xfrm rot="-5400000">
              <a:off x="7498394" y="967852"/>
              <a:ext cx="1024800" cy="892200"/>
            </a:xfrm>
            <a:prstGeom prst="flowChartDelay">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9"/>
            <p:cNvSpPr/>
            <p:nvPr/>
          </p:nvSpPr>
          <p:spPr>
            <a:xfrm rot="-5400000">
              <a:off x="7449005" y="877322"/>
              <a:ext cx="1024800" cy="892200"/>
            </a:xfrm>
            <a:prstGeom prst="flowChartDelay">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9"/>
            <p:cNvSpPr/>
            <p:nvPr/>
          </p:nvSpPr>
          <p:spPr>
            <a:xfrm rot="-5400000">
              <a:off x="7399616" y="786792"/>
              <a:ext cx="1024800" cy="892200"/>
            </a:xfrm>
            <a:prstGeom prst="flowChartDelay">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4" name="Google Shape;574;p9"/>
          <p:cNvSpPr/>
          <p:nvPr/>
        </p:nvSpPr>
        <p:spPr>
          <a:xfrm flipH="1">
            <a:off x="7822627" y="4596843"/>
            <a:ext cx="429900" cy="418200"/>
          </a:xfrm>
          <a:prstGeom prst="star4">
            <a:avLst>
              <a:gd fmla="val 12500"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75" name="Shape 575"/>
        <p:cNvGrpSpPr/>
        <p:nvPr/>
      </p:nvGrpSpPr>
      <p:grpSpPr>
        <a:xfrm>
          <a:off x="0" y="0"/>
          <a:ext cx="0" cy="0"/>
          <a:chOff x="0" y="0"/>
          <a:chExt cx="0" cy="0"/>
        </a:xfrm>
      </p:grpSpPr>
      <p:sp>
        <p:nvSpPr>
          <p:cNvPr id="576" name="Google Shape;576;p10"/>
          <p:cNvSpPr txBox="1"/>
          <p:nvPr>
            <p:ph idx="1" type="body"/>
          </p:nvPr>
        </p:nvSpPr>
        <p:spPr>
          <a:xfrm>
            <a:off x="542250" y="3317425"/>
            <a:ext cx="3631500" cy="11013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lvl1pPr indent="-228600" lvl="0" marL="457200" algn="ctr">
              <a:lnSpc>
                <a:spcPct val="100000"/>
              </a:lnSpc>
              <a:spcBef>
                <a:spcPts val="0"/>
              </a:spcBef>
              <a:spcAft>
                <a:spcPts val="0"/>
              </a:spcAft>
              <a:buSzPts val="1400"/>
              <a:buNone/>
              <a:defRPr sz="2800">
                <a:latin typeface="Merriweather"/>
                <a:ea typeface="Merriweather"/>
                <a:cs typeface="Merriweather"/>
                <a:sym typeface="Merriweather"/>
              </a:defRPr>
            </a:lvl1pPr>
          </a:lstStyle>
          <a:p/>
        </p:txBody>
      </p:sp>
      <p:grpSp>
        <p:nvGrpSpPr>
          <p:cNvPr id="577" name="Google Shape;577;p10"/>
          <p:cNvGrpSpPr/>
          <p:nvPr/>
        </p:nvGrpSpPr>
        <p:grpSpPr>
          <a:xfrm>
            <a:off x="7683209" y="3433419"/>
            <a:ext cx="1155320" cy="1498430"/>
            <a:chOff x="7465916" y="720492"/>
            <a:chExt cx="1139144" cy="1477450"/>
          </a:xfrm>
        </p:grpSpPr>
        <p:sp>
          <p:nvSpPr>
            <p:cNvPr id="578" name="Google Shape;578;p10"/>
            <p:cNvSpPr/>
            <p:nvPr/>
          </p:nvSpPr>
          <p:spPr>
            <a:xfrm rot="-5400000">
              <a:off x="7646560" y="1239442"/>
              <a:ext cx="1024800" cy="892200"/>
            </a:xfrm>
            <a:prstGeom prst="flowChartDelay">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10"/>
            <p:cNvSpPr/>
            <p:nvPr/>
          </p:nvSpPr>
          <p:spPr>
            <a:xfrm rot="-5400000">
              <a:off x="7597172" y="1148912"/>
              <a:ext cx="1024800" cy="892200"/>
            </a:xfrm>
            <a:prstGeom prst="flowChartDelay">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10"/>
            <p:cNvSpPr/>
            <p:nvPr/>
          </p:nvSpPr>
          <p:spPr>
            <a:xfrm rot="-5400000">
              <a:off x="7547783" y="1058382"/>
              <a:ext cx="1024800" cy="892200"/>
            </a:xfrm>
            <a:prstGeom prst="flowChartDelay">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10"/>
            <p:cNvSpPr/>
            <p:nvPr/>
          </p:nvSpPr>
          <p:spPr>
            <a:xfrm rot="-5400000">
              <a:off x="7498394" y="967852"/>
              <a:ext cx="1024800" cy="892200"/>
            </a:xfrm>
            <a:prstGeom prst="flowChartDelay">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10"/>
            <p:cNvSpPr/>
            <p:nvPr/>
          </p:nvSpPr>
          <p:spPr>
            <a:xfrm rot="-5400000">
              <a:off x="7449005" y="877322"/>
              <a:ext cx="1024800" cy="892200"/>
            </a:xfrm>
            <a:prstGeom prst="flowChartDelay">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10"/>
            <p:cNvSpPr/>
            <p:nvPr/>
          </p:nvSpPr>
          <p:spPr>
            <a:xfrm rot="-5400000">
              <a:off x="7399616" y="786792"/>
              <a:ext cx="1024800" cy="892200"/>
            </a:xfrm>
            <a:prstGeom prst="flowChartDelay">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84" name="Google Shape;584;p10"/>
          <p:cNvGrpSpPr/>
          <p:nvPr/>
        </p:nvGrpSpPr>
        <p:grpSpPr>
          <a:xfrm rot="5400000">
            <a:off x="-32757" y="576973"/>
            <a:ext cx="1491962" cy="781557"/>
            <a:chOff x="7055900" y="279450"/>
            <a:chExt cx="1820576" cy="953700"/>
          </a:xfrm>
        </p:grpSpPr>
        <p:sp>
          <p:nvSpPr>
            <p:cNvPr id="585" name="Google Shape;585;p10"/>
            <p:cNvSpPr/>
            <p:nvPr/>
          </p:nvSpPr>
          <p:spPr>
            <a:xfrm>
              <a:off x="7055900" y="279450"/>
              <a:ext cx="953700" cy="9537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10"/>
            <p:cNvSpPr/>
            <p:nvPr/>
          </p:nvSpPr>
          <p:spPr>
            <a:xfrm>
              <a:off x="7272619" y="279450"/>
              <a:ext cx="953700" cy="9537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10"/>
            <p:cNvSpPr/>
            <p:nvPr/>
          </p:nvSpPr>
          <p:spPr>
            <a:xfrm>
              <a:off x="7489338" y="279450"/>
              <a:ext cx="953700" cy="9537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10"/>
            <p:cNvSpPr/>
            <p:nvPr/>
          </p:nvSpPr>
          <p:spPr>
            <a:xfrm>
              <a:off x="7706057" y="279450"/>
              <a:ext cx="953700" cy="9537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10"/>
            <p:cNvSpPr/>
            <p:nvPr/>
          </p:nvSpPr>
          <p:spPr>
            <a:xfrm>
              <a:off x="7922776" y="279450"/>
              <a:ext cx="953700" cy="9537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0" name="Google Shape;590;p10"/>
          <p:cNvSpPr/>
          <p:nvPr/>
        </p:nvSpPr>
        <p:spPr>
          <a:xfrm>
            <a:off x="867301" y="1483014"/>
            <a:ext cx="236700" cy="230700"/>
          </a:xfrm>
          <a:prstGeom prst="star4">
            <a:avLst>
              <a:gd fmla="val 12500"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10"/>
          <p:cNvSpPr/>
          <p:nvPr/>
        </p:nvSpPr>
        <p:spPr>
          <a:xfrm>
            <a:off x="8105035" y="3302923"/>
            <a:ext cx="311100" cy="303000"/>
          </a:xfrm>
          <a:prstGeom prst="star4">
            <a:avLst>
              <a:gd fmla="val 12500"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592" name="Shape 592"/>
        <p:cNvGrpSpPr/>
        <p:nvPr/>
      </p:nvGrpSpPr>
      <p:grpSpPr>
        <a:xfrm>
          <a:off x="0" y="0"/>
          <a:ext cx="0" cy="0"/>
          <a:chOff x="0" y="0"/>
          <a:chExt cx="0" cy="0"/>
        </a:xfrm>
      </p:grpSpPr>
      <p:grpSp>
        <p:nvGrpSpPr>
          <p:cNvPr id="593" name="Google Shape;593;p11"/>
          <p:cNvGrpSpPr/>
          <p:nvPr/>
        </p:nvGrpSpPr>
        <p:grpSpPr>
          <a:xfrm>
            <a:off x="-151025" y="-87459"/>
            <a:ext cx="9443950" cy="5336943"/>
            <a:chOff x="1366600" y="892542"/>
            <a:chExt cx="757200" cy="649200"/>
          </a:xfrm>
        </p:grpSpPr>
        <p:grpSp>
          <p:nvGrpSpPr>
            <p:cNvPr id="594" name="Google Shape;594;p11"/>
            <p:cNvGrpSpPr/>
            <p:nvPr/>
          </p:nvGrpSpPr>
          <p:grpSpPr>
            <a:xfrm>
              <a:off x="1366600" y="892542"/>
              <a:ext cx="757199" cy="649200"/>
              <a:chOff x="1366600" y="892542"/>
              <a:chExt cx="757199" cy="649200"/>
            </a:xfrm>
          </p:grpSpPr>
          <p:cxnSp>
            <p:nvCxnSpPr>
              <p:cNvPr id="595" name="Google Shape;595;p11"/>
              <p:cNvCxnSpPr/>
              <p:nvPr/>
            </p:nvCxnSpPr>
            <p:spPr>
              <a:xfrm>
                <a:off x="1366600" y="892542"/>
                <a:ext cx="0" cy="649200"/>
              </a:xfrm>
              <a:prstGeom prst="straightConnector1">
                <a:avLst/>
              </a:prstGeom>
              <a:noFill/>
              <a:ln cap="flat" cmpd="sng" w="9525">
                <a:solidFill>
                  <a:schemeClr val="dk2"/>
                </a:solidFill>
                <a:prstDash val="solid"/>
                <a:round/>
                <a:headEnd len="med" w="med" type="none"/>
                <a:tailEnd len="med" w="med" type="none"/>
              </a:ln>
            </p:spPr>
          </p:cxnSp>
          <p:cxnSp>
            <p:nvCxnSpPr>
              <p:cNvPr id="596" name="Google Shape;596;p11"/>
              <p:cNvCxnSpPr/>
              <p:nvPr/>
            </p:nvCxnSpPr>
            <p:spPr>
              <a:xfrm>
                <a:off x="1555900" y="892542"/>
                <a:ext cx="0" cy="649200"/>
              </a:xfrm>
              <a:prstGeom prst="straightConnector1">
                <a:avLst/>
              </a:prstGeom>
              <a:noFill/>
              <a:ln cap="flat" cmpd="sng" w="9525">
                <a:solidFill>
                  <a:schemeClr val="dk2"/>
                </a:solidFill>
                <a:prstDash val="solid"/>
                <a:round/>
                <a:headEnd len="med" w="med" type="none"/>
                <a:tailEnd len="med" w="med" type="none"/>
              </a:ln>
            </p:spPr>
          </p:cxnSp>
          <p:cxnSp>
            <p:nvCxnSpPr>
              <p:cNvPr id="597" name="Google Shape;597;p11"/>
              <p:cNvCxnSpPr/>
              <p:nvPr/>
            </p:nvCxnSpPr>
            <p:spPr>
              <a:xfrm>
                <a:off x="1745200" y="892542"/>
                <a:ext cx="0" cy="649200"/>
              </a:xfrm>
              <a:prstGeom prst="straightConnector1">
                <a:avLst/>
              </a:prstGeom>
              <a:noFill/>
              <a:ln cap="flat" cmpd="sng" w="9525">
                <a:solidFill>
                  <a:schemeClr val="dk2"/>
                </a:solidFill>
                <a:prstDash val="solid"/>
                <a:round/>
                <a:headEnd len="med" w="med" type="none"/>
                <a:tailEnd len="med" w="med" type="none"/>
              </a:ln>
            </p:spPr>
          </p:cxnSp>
          <p:cxnSp>
            <p:nvCxnSpPr>
              <p:cNvPr id="598" name="Google Shape;598;p11"/>
              <p:cNvCxnSpPr/>
              <p:nvPr/>
            </p:nvCxnSpPr>
            <p:spPr>
              <a:xfrm>
                <a:off x="1934499" y="892542"/>
                <a:ext cx="0" cy="649200"/>
              </a:xfrm>
              <a:prstGeom prst="straightConnector1">
                <a:avLst/>
              </a:prstGeom>
              <a:noFill/>
              <a:ln cap="flat" cmpd="sng" w="9525">
                <a:solidFill>
                  <a:schemeClr val="dk2"/>
                </a:solidFill>
                <a:prstDash val="solid"/>
                <a:round/>
                <a:headEnd len="med" w="med" type="none"/>
                <a:tailEnd len="med" w="med" type="none"/>
              </a:ln>
            </p:spPr>
          </p:cxnSp>
          <p:cxnSp>
            <p:nvCxnSpPr>
              <p:cNvPr id="599" name="Google Shape;599;p11"/>
              <p:cNvCxnSpPr/>
              <p:nvPr/>
            </p:nvCxnSpPr>
            <p:spPr>
              <a:xfrm>
                <a:off x="2123799" y="892542"/>
                <a:ext cx="0" cy="649200"/>
              </a:xfrm>
              <a:prstGeom prst="straightConnector1">
                <a:avLst/>
              </a:prstGeom>
              <a:noFill/>
              <a:ln cap="flat" cmpd="sng" w="9525">
                <a:solidFill>
                  <a:schemeClr val="dk2"/>
                </a:solidFill>
                <a:prstDash val="solid"/>
                <a:round/>
                <a:headEnd len="med" w="med" type="none"/>
                <a:tailEnd len="med" w="med" type="none"/>
              </a:ln>
            </p:spPr>
          </p:cxnSp>
        </p:grpSp>
        <p:grpSp>
          <p:nvGrpSpPr>
            <p:cNvPr id="600" name="Google Shape;600;p11"/>
            <p:cNvGrpSpPr/>
            <p:nvPr/>
          </p:nvGrpSpPr>
          <p:grpSpPr>
            <a:xfrm>
              <a:off x="1366600" y="892542"/>
              <a:ext cx="757200" cy="645919"/>
              <a:chOff x="1366600" y="892542"/>
              <a:chExt cx="757200" cy="645919"/>
            </a:xfrm>
          </p:grpSpPr>
          <p:cxnSp>
            <p:nvCxnSpPr>
              <p:cNvPr id="601" name="Google Shape;601;p11"/>
              <p:cNvCxnSpPr/>
              <p:nvPr/>
            </p:nvCxnSpPr>
            <p:spPr>
              <a:xfrm>
                <a:off x="1366600" y="892542"/>
                <a:ext cx="757200" cy="0"/>
              </a:xfrm>
              <a:prstGeom prst="straightConnector1">
                <a:avLst/>
              </a:prstGeom>
              <a:noFill/>
              <a:ln cap="flat" cmpd="sng" w="9525">
                <a:solidFill>
                  <a:schemeClr val="dk2"/>
                </a:solidFill>
                <a:prstDash val="solid"/>
                <a:round/>
                <a:headEnd len="med" w="med" type="none"/>
                <a:tailEnd len="med" w="med" type="none"/>
              </a:ln>
            </p:spPr>
          </p:cxnSp>
          <p:cxnSp>
            <p:nvCxnSpPr>
              <p:cNvPr id="602" name="Google Shape;602;p11"/>
              <p:cNvCxnSpPr/>
              <p:nvPr/>
            </p:nvCxnSpPr>
            <p:spPr>
              <a:xfrm>
                <a:off x="1366600" y="1107849"/>
                <a:ext cx="757200" cy="0"/>
              </a:xfrm>
              <a:prstGeom prst="straightConnector1">
                <a:avLst/>
              </a:prstGeom>
              <a:noFill/>
              <a:ln cap="flat" cmpd="sng" w="9525">
                <a:solidFill>
                  <a:schemeClr val="dk2"/>
                </a:solidFill>
                <a:prstDash val="solid"/>
                <a:round/>
                <a:headEnd len="med" w="med" type="none"/>
                <a:tailEnd len="med" w="med" type="none"/>
              </a:ln>
            </p:spPr>
          </p:cxnSp>
          <p:cxnSp>
            <p:nvCxnSpPr>
              <p:cNvPr id="603" name="Google Shape;603;p11"/>
              <p:cNvCxnSpPr/>
              <p:nvPr/>
            </p:nvCxnSpPr>
            <p:spPr>
              <a:xfrm>
                <a:off x="1366600" y="1323155"/>
                <a:ext cx="757200" cy="0"/>
              </a:xfrm>
              <a:prstGeom prst="straightConnector1">
                <a:avLst/>
              </a:prstGeom>
              <a:noFill/>
              <a:ln cap="flat" cmpd="sng" w="9525">
                <a:solidFill>
                  <a:schemeClr val="dk2"/>
                </a:solidFill>
                <a:prstDash val="solid"/>
                <a:round/>
                <a:headEnd len="med" w="med" type="none"/>
                <a:tailEnd len="med" w="med" type="none"/>
              </a:ln>
            </p:spPr>
          </p:cxnSp>
          <p:cxnSp>
            <p:nvCxnSpPr>
              <p:cNvPr id="604" name="Google Shape;604;p11"/>
              <p:cNvCxnSpPr/>
              <p:nvPr/>
            </p:nvCxnSpPr>
            <p:spPr>
              <a:xfrm>
                <a:off x="1366600" y="1538461"/>
                <a:ext cx="757200" cy="0"/>
              </a:xfrm>
              <a:prstGeom prst="straightConnector1">
                <a:avLst/>
              </a:prstGeom>
              <a:noFill/>
              <a:ln cap="flat" cmpd="sng" w="9525">
                <a:solidFill>
                  <a:schemeClr val="dk2"/>
                </a:solidFill>
                <a:prstDash val="solid"/>
                <a:round/>
                <a:headEnd len="med" w="med" type="none"/>
                <a:tailEnd len="med" w="med" type="none"/>
              </a:ln>
            </p:spPr>
          </p:cxnSp>
        </p:grpSp>
      </p:grpSp>
      <p:sp>
        <p:nvSpPr>
          <p:cNvPr id="605" name="Google Shape;605;p11"/>
          <p:cNvSpPr txBox="1"/>
          <p:nvPr>
            <p:ph hasCustomPrompt="1" type="title"/>
          </p:nvPr>
        </p:nvSpPr>
        <p:spPr>
          <a:xfrm>
            <a:off x="2205450" y="1686475"/>
            <a:ext cx="4733100" cy="17676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lvl1pPr lvl="0" algn="ctr">
              <a:spcBef>
                <a:spcPts val="0"/>
              </a:spcBef>
              <a:spcAft>
                <a:spcPts val="0"/>
              </a:spcAft>
              <a:buSzPts val="12000"/>
              <a:buNone/>
              <a:defRPr sz="9000">
                <a:solidFill>
                  <a:schemeClr val="lt1"/>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06" name="Google Shape;606;p11"/>
          <p:cNvSpPr txBox="1"/>
          <p:nvPr>
            <p:ph idx="1" type="subTitle"/>
          </p:nvPr>
        </p:nvSpPr>
        <p:spPr>
          <a:xfrm>
            <a:off x="2203075" y="3454025"/>
            <a:ext cx="2368800" cy="7314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None/>
              <a:defRPr sz="1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7" name="Google Shape;607;p11"/>
          <p:cNvSpPr/>
          <p:nvPr/>
        </p:nvSpPr>
        <p:spPr>
          <a:xfrm flipH="1" rot="-5400000">
            <a:off x="2042430" y="163026"/>
            <a:ext cx="336000" cy="327300"/>
          </a:xfrm>
          <a:prstGeom prst="star4">
            <a:avLst>
              <a:gd fmla="val 12500" name="adj"/>
            </a:avLst>
          </a:pr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08" name="Google Shape;608;p11"/>
          <p:cNvGrpSpPr/>
          <p:nvPr/>
        </p:nvGrpSpPr>
        <p:grpSpPr>
          <a:xfrm flipH="1" rot="10800000">
            <a:off x="8173442" y="3289864"/>
            <a:ext cx="600467" cy="327300"/>
            <a:chOff x="1945415" y="1740893"/>
            <a:chExt cx="600467" cy="327300"/>
          </a:xfrm>
        </p:grpSpPr>
        <p:sp>
          <p:nvSpPr>
            <p:cNvPr id="609" name="Google Shape;609;p11"/>
            <p:cNvSpPr/>
            <p:nvPr/>
          </p:nvSpPr>
          <p:spPr>
            <a:xfrm flipH="1" rot="10800000">
              <a:off x="1945415" y="1740893"/>
              <a:ext cx="336000" cy="327300"/>
            </a:xfrm>
            <a:prstGeom prst="star4">
              <a:avLst>
                <a:gd fmla="val 12500" name="adj"/>
              </a:avLst>
            </a:prstGeom>
            <a:solidFill>
              <a:schemeClr val="accen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11"/>
            <p:cNvSpPr/>
            <p:nvPr/>
          </p:nvSpPr>
          <p:spPr>
            <a:xfrm flipH="1" rot="10800000">
              <a:off x="2298982" y="1784393"/>
              <a:ext cx="246900" cy="240300"/>
            </a:xfrm>
            <a:prstGeom prst="star4">
              <a:avLst>
                <a:gd fmla="val 12500" name="adj"/>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611" name="Shape 611"/>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612" name="Shape 612"/>
        <p:cNvGrpSpPr/>
        <p:nvPr/>
      </p:nvGrpSpPr>
      <p:grpSpPr>
        <a:xfrm>
          <a:off x="0" y="0"/>
          <a:ext cx="0" cy="0"/>
          <a:chOff x="0" y="0"/>
          <a:chExt cx="0" cy="0"/>
        </a:xfrm>
      </p:grpSpPr>
      <p:grpSp>
        <p:nvGrpSpPr>
          <p:cNvPr id="613" name="Google Shape;613;p13"/>
          <p:cNvGrpSpPr/>
          <p:nvPr/>
        </p:nvGrpSpPr>
        <p:grpSpPr>
          <a:xfrm>
            <a:off x="-35275" y="-31835"/>
            <a:ext cx="9214549" cy="5207170"/>
            <a:chOff x="-35275" y="-31835"/>
            <a:chExt cx="9214549" cy="5207170"/>
          </a:xfrm>
        </p:grpSpPr>
        <p:grpSp>
          <p:nvGrpSpPr>
            <p:cNvPr id="614" name="Google Shape;614;p13"/>
            <p:cNvGrpSpPr/>
            <p:nvPr/>
          </p:nvGrpSpPr>
          <p:grpSpPr>
            <a:xfrm>
              <a:off x="-35275" y="-31835"/>
              <a:ext cx="4607271" cy="2603603"/>
              <a:chOff x="987999" y="461925"/>
              <a:chExt cx="1514404" cy="1507151"/>
            </a:xfrm>
          </p:grpSpPr>
          <p:grpSp>
            <p:nvGrpSpPr>
              <p:cNvPr id="615" name="Google Shape;615;p13"/>
              <p:cNvGrpSpPr/>
              <p:nvPr/>
            </p:nvGrpSpPr>
            <p:grpSpPr>
              <a:xfrm>
                <a:off x="987999" y="461925"/>
                <a:ext cx="1514401" cy="1506302"/>
                <a:chOff x="987999" y="461925"/>
                <a:chExt cx="1514401" cy="1506302"/>
              </a:xfrm>
            </p:grpSpPr>
            <p:cxnSp>
              <p:nvCxnSpPr>
                <p:cNvPr id="616" name="Google Shape;616;p13"/>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17" name="Google Shape;617;p13"/>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18" name="Google Shape;618;p13"/>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19" name="Google Shape;619;p13"/>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20" name="Google Shape;620;p13"/>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21" name="Google Shape;621;p13"/>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22" name="Google Shape;622;p13"/>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23" name="Google Shape;623;p13"/>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24" name="Google Shape;624;p13"/>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625" name="Google Shape;625;p13"/>
              <p:cNvGrpSpPr/>
              <p:nvPr/>
            </p:nvGrpSpPr>
            <p:grpSpPr>
              <a:xfrm>
                <a:off x="987999" y="461927"/>
                <a:ext cx="1514404" cy="1507149"/>
                <a:chOff x="987999" y="461927"/>
                <a:chExt cx="1514404" cy="1507149"/>
              </a:xfrm>
            </p:grpSpPr>
            <p:cxnSp>
              <p:nvCxnSpPr>
                <p:cNvPr id="626" name="Google Shape;626;p13"/>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27" name="Google Shape;627;p13"/>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28" name="Google Shape;628;p13"/>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29" name="Google Shape;629;p13"/>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30" name="Google Shape;630;p13"/>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31" name="Google Shape;631;p13"/>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32" name="Google Shape;632;p13"/>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33" name="Google Shape;633;p13"/>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634" name="Google Shape;634;p13"/>
            <p:cNvGrpSpPr/>
            <p:nvPr/>
          </p:nvGrpSpPr>
          <p:grpSpPr>
            <a:xfrm>
              <a:off x="4572003" y="-31835"/>
              <a:ext cx="4607271" cy="2603603"/>
              <a:chOff x="987999" y="461925"/>
              <a:chExt cx="1514404" cy="1507151"/>
            </a:xfrm>
          </p:grpSpPr>
          <p:grpSp>
            <p:nvGrpSpPr>
              <p:cNvPr id="635" name="Google Shape;635;p13"/>
              <p:cNvGrpSpPr/>
              <p:nvPr/>
            </p:nvGrpSpPr>
            <p:grpSpPr>
              <a:xfrm>
                <a:off x="987999" y="461925"/>
                <a:ext cx="1514401" cy="1506302"/>
                <a:chOff x="987999" y="461925"/>
                <a:chExt cx="1514401" cy="1506302"/>
              </a:xfrm>
            </p:grpSpPr>
            <p:cxnSp>
              <p:nvCxnSpPr>
                <p:cNvPr id="636" name="Google Shape;636;p13"/>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37" name="Google Shape;637;p13"/>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38" name="Google Shape;638;p13"/>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39" name="Google Shape;639;p13"/>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40" name="Google Shape;640;p13"/>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41" name="Google Shape;641;p13"/>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42" name="Google Shape;642;p13"/>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43" name="Google Shape;643;p13"/>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44" name="Google Shape;644;p13"/>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645" name="Google Shape;645;p13"/>
              <p:cNvGrpSpPr/>
              <p:nvPr/>
            </p:nvGrpSpPr>
            <p:grpSpPr>
              <a:xfrm>
                <a:off x="987999" y="461927"/>
                <a:ext cx="1514404" cy="1507149"/>
                <a:chOff x="987999" y="461927"/>
                <a:chExt cx="1514404" cy="1507149"/>
              </a:xfrm>
            </p:grpSpPr>
            <p:cxnSp>
              <p:nvCxnSpPr>
                <p:cNvPr id="646" name="Google Shape;646;p13"/>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47" name="Google Shape;647;p13"/>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48" name="Google Shape;648;p13"/>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49" name="Google Shape;649;p13"/>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50" name="Google Shape;650;p13"/>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51" name="Google Shape;651;p13"/>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52" name="Google Shape;652;p13"/>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53" name="Google Shape;653;p13"/>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654" name="Google Shape;654;p13"/>
            <p:cNvGrpSpPr/>
            <p:nvPr/>
          </p:nvGrpSpPr>
          <p:grpSpPr>
            <a:xfrm>
              <a:off x="-35275" y="2571732"/>
              <a:ext cx="4607271" cy="2603603"/>
              <a:chOff x="987999" y="461925"/>
              <a:chExt cx="1514404" cy="1507151"/>
            </a:xfrm>
          </p:grpSpPr>
          <p:grpSp>
            <p:nvGrpSpPr>
              <p:cNvPr id="655" name="Google Shape;655;p13"/>
              <p:cNvGrpSpPr/>
              <p:nvPr/>
            </p:nvGrpSpPr>
            <p:grpSpPr>
              <a:xfrm>
                <a:off x="987999" y="461925"/>
                <a:ext cx="1514401" cy="1506302"/>
                <a:chOff x="987999" y="461925"/>
                <a:chExt cx="1514401" cy="1506302"/>
              </a:xfrm>
            </p:grpSpPr>
            <p:cxnSp>
              <p:nvCxnSpPr>
                <p:cNvPr id="656" name="Google Shape;656;p13"/>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57" name="Google Shape;657;p13"/>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58" name="Google Shape;658;p13"/>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59" name="Google Shape;659;p13"/>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60" name="Google Shape;660;p13"/>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61" name="Google Shape;661;p13"/>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62" name="Google Shape;662;p13"/>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63" name="Google Shape;663;p13"/>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64" name="Google Shape;664;p13"/>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665" name="Google Shape;665;p13"/>
              <p:cNvGrpSpPr/>
              <p:nvPr/>
            </p:nvGrpSpPr>
            <p:grpSpPr>
              <a:xfrm>
                <a:off x="987999" y="461927"/>
                <a:ext cx="1514404" cy="1507149"/>
                <a:chOff x="987999" y="461927"/>
                <a:chExt cx="1514404" cy="1507149"/>
              </a:xfrm>
            </p:grpSpPr>
            <p:cxnSp>
              <p:nvCxnSpPr>
                <p:cNvPr id="666" name="Google Shape;666;p13"/>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67" name="Google Shape;667;p13"/>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68" name="Google Shape;668;p13"/>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69" name="Google Shape;669;p13"/>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70" name="Google Shape;670;p13"/>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71" name="Google Shape;671;p13"/>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72" name="Google Shape;672;p13"/>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73" name="Google Shape;673;p13"/>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674" name="Google Shape;674;p13"/>
            <p:cNvGrpSpPr/>
            <p:nvPr/>
          </p:nvGrpSpPr>
          <p:grpSpPr>
            <a:xfrm>
              <a:off x="4572003" y="2571732"/>
              <a:ext cx="4607271" cy="2603603"/>
              <a:chOff x="987999" y="461925"/>
              <a:chExt cx="1514404" cy="1507151"/>
            </a:xfrm>
          </p:grpSpPr>
          <p:grpSp>
            <p:nvGrpSpPr>
              <p:cNvPr id="675" name="Google Shape;675;p13"/>
              <p:cNvGrpSpPr/>
              <p:nvPr/>
            </p:nvGrpSpPr>
            <p:grpSpPr>
              <a:xfrm>
                <a:off x="987999" y="461925"/>
                <a:ext cx="1514401" cy="1506302"/>
                <a:chOff x="987999" y="461925"/>
                <a:chExt cx="1514401" cy="1506302"/>
              </a:xfrm>
            </p:grpSpPr>
            <p:cxnSp>
              <p:nvCxnSpPr>
                <p:cNvPr id="676" name="Google Shape;676;p13"/>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77" name="Google Shape;677;p13"/>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78" name="Google Shape;678;p13"/>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79" name="Google Shape;679;p13"/>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80" name="Google Shape;680;p13"/>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81" name="Google Shape;681;p13"/>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82" name="Google Shape;682;p13"/>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83" name="Google Shape;683;p13"/>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684" name="Google Shape;684;p13"/>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685" name="Google Shape;685;p13"/>
              <p:cNvGrpSpPr/>
              <p:nvPr/>
            </p:nvGrpSpPr>
            <p:grpSpPr>
              <a:xfrm>
                <a:off x="987999" y="461927"/>
                <a:ext cx="1514404" cy="1507149"/>
                <a:chOff x="987999" y="461927"/>
                <a:chExt cx="1514404" cy="1507149"/>
              </a:xfrm>
            </p:grpSpPr>
            <p:cxnSp>
              <p:nvCxnSpPr>
                <p:cNvPr id="686" name="Google Shape;686;p13"/>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87" name="Google Shape;687;p13"/>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88" name="Google Shape;688;p13"/>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89" name="Google Shape;689;p13"/>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90" name="Google Shape;690;p13"/>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91" name="Google Shape;691;p13"/>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92" name="Google Shape;692;p13"/>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693" name="Google Shape;693;p13"/>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694" name="Google Shape;694;p13"/>
          <p:cNvSpPr/>
          <p:nvPr/>
        </p:nvSpPr>
        <p:spPr>
          <a:xfrm>
            <a:off x="540475" y="1455200"/>
            <a:ext cx="8063700" cy="33492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13"/>
          <p:cNvSpPr txBox="1"/>
          <p:nvPr>
            <p:ph type="title"/>
          </p:nvPr>
        </p:nvSpPr>
        <p:spPr>
          <a:xfrm>
            <a:off x="540475" y="342800"/>
            <a:ext cx="8062200" cy="7416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2pPr>
            <a:lvl3pPr lvl="2"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3pPr>
            <a:lvl4pPr lvl="3"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4pPr>
            <a:lvl5pPr lvl="4"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5pPr>
            <a:lvl6pPr lvl="5"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6pPr>
            <a:lvl7pPr lvl="6"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7pPr>
            <a:lvl8pPr lvl="7"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8pPr>
            <a:lvl9pPr lvl="8"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9pPr>
          </a:lstStyle>
          <a:p/>
        </p:txBody>
      </p:sp>
      <p:sp>
        <p:nvSpPr>
          <p:cNvPr id="696" name="Google Shape;696;p13"/>
          <p:cNvSpPr txBox="1"/>
          <p:nvPr>
            <p:ph idx="1" type="subTitle"/>
          </p:nvPr>
        </p:nvSpPr>
        <p:spPr>
          <a:xfrm>
            <a:off x="1560930" y="1560781"/>
            <a:ext cx="2834700" cy="365700"/>
          </a:xfrm>
          <a:prstGeom prst="rect">
            <a:avLst/>
          </a:prstGeom>
        </p:spPr>
        <p:txBody>
          <a:bodyPr anchorCtr="0" anchor="ctr" bIns="91425" lIns="91425" spcFirstLastPara="1" rIns="91425" wrap="square" tIns="91425">
            <a:noAutofit/>
          </a:bodyPr>
          <a:lstStyle>
            <a:lvl1pPr lvl="0">
              <a:spcBef>
                <a:spcPts val="0"/>
              </a:spcBef>
              <a:spcAft>
                <a:spcPts val="0"/>
              </a:spcAft>
              <a:buSzPts val="2000"/>
              <a:buFont typeface="Merriweather"/>
              <a:buNone/>
              <a:defRPr sz="2000">
                <a:latin typeface="Merriweather"/>
                <a:ea typeface="Merriweather"/>
                <a:cs typeface="Merriweather"/>
                <a:sym typeface="Merriweather"/>
              </a:defRPr>
            </a:lvl1pPr>
            <a:lvl2pPr lvl="1">
              <a:spcBef>
                <a:spcPts val="0"/>
              </a:spcBef>
              <a:spcAft>
                <a:spcPts val="0"/>
              </a:spcAft>
              <a:buSzPts val="2000"/>
              <a:buFont typeface="Merriweather"/>
              <a:buNone/>
              <a:defRPr b="1" sz="2000">
                <a:latin typeface="Merriweather"/>
                <a:ea typeface="Merriweather"/>
                <a:cs typeface="Merriweather"/>
                <a:sym typeface="Merriweather"/>
              </a:defRPr>
            </a:lvl2pPr>
            <a:lvl3pPr lvl="2">
              <a:spcBef>
                <a:spcPts val="0"/>
              </a:spcBef>
              <a:spcAft>
                <a:spcPts val="0"/>
              </a:spcAft>
              <a:buSzPts val="2000"/>
              <a:buFont typeface="Merriweather"/>
              <a:buNone/>
              <a:defRPr b="1" sz="2000">
                <a:latin typeface="Merriweather"/>
                <a:ea typeface="Merriweather"/>
                <a:cs typeface="Merriweather"/>
                <a:sym typeface="Merriweather"/>
              </a:defRPr>
            </a:lvl3pPr>
            <a:lvl4pPr lvl="3">
              <a:spcBef>
                <a:spcPts val="0"/>
              </a:spcBef>
              <a:spcAft>
                <a:spcPts val="0"/>
              </a:spcAft>
              <a:buSzPts val="2000"/>
              <a:buFont typeface="Merriweather"/>
              <a:buNone/>
              <a:defRPr b="1" sz="2000">
                <a:latin typeface="Merriweather"/>
                <a:ea typeface="Merriweather"/>
                <a:cs typeface="Merriweather"/>
                <a:sym typeface="Merriweather"/>
              </a:defRPr>
            </a:lvl4pPr>
            <a:lvl5pPr lvl="4">
              <a:spcBef>
                <a:spcPts val="0"/>
              </a:spcBef>
              <a:spcAft>
                <a:spcPts val="0"/>
              </a:spcAft>
              <a:buSzPts val="2000"/>
              <a:buFont typeface="Merriweather"/>
              <a:buNone/>
              <a:defRPr b="1" sz="2000">
                <a:latin typeface="Merriweather"/>
                <a:ea typeface="Merriweather"/>
                <a:cs typeface="Merriweather"/>
                <a:sym typeface="Merriweather"/>
              </a:defRPr>
            </a:lvl5pPr>
            <a:lvl6pPr lvl="5">
              <a:spcBef>
                <a:spcPts val="0"/>
              </a:spcBef>
              <a:spcAft>
                <a:spcPts val="0"/>
              </a:spcAft>
              <a:buSzPts val="2000"/>
              <a:buFont typeface="Merriweather"/>
              <a:buNone/>
              <a:defRPr b="1" sz="2000">
                <a:latin typeface="Merriweather"/>
                <a:ea typeface="Merriweather"/>
                <a:cs typeface="Merriweather"/>
                <a:sym typeface="Merriweather"/>
              </a:defRPr>
            </a:lvl6pPr>
            <a:lvl7pPr lvl="6">
              <a:spcBef>
                <a:spcPts val="0"/>
              </a:spcBef>
              <a:spcAft>
                <a:spcPts val="0"/>
              </a:spcAft>
              <a:buSzPts val="2000"/>
              <a:buFont typeface="Merriweather"/>
              <a:buNone/>
              <a:defRPr b="1" sz="2000">
                <a:latin typeface="Merriweather"/>
                <a:ea typeface="Merriweather"/>
                <a:cs typeface="Merriweather"/>
                <a:sym typeface="Merriweather"/>
              </a:defRPr>
            </a:lvl7pPr>
            <a:lvl8pPr lvl="7">
              <a:spcBef>
                <a:spcPts val="0"/>
              </a:spcBef>
              <a:spcAft>
                <a:spcPts val="0"/>
              </a:spcAft>
              <a:buSzPts val="2000"/>
              <a:buFont typeface="Merriweather"/>
              <a:buNone/>
              <a:defRPr b="1" sz="2000">
                <a:latin typeface="Merriweather"/>
                <a:ea typeface="Merriweather"/>
                <a:cs typeface="Merriweather"/>
                <a:sym typeface="Merriweather"/>
              </a:defRPr>
            </a:lvl8pPr>
            <a:lvl9pPr lvl="8">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697" name="Google Shape;697;p13"/>
          <p:cNvSpPr txBox="1"/>
          <p:nvPr>
            <p:ph idx="2" type="subTitle"/>
          </p:nvPr>
        </p:nvSpPr>
        <p:spPr>
          <a:xfrm>
            <a:off x="1560930" y="1926486"/>
            <a:ext cx="2215200" cy="59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98" name="Google Shape;698;p13"/>
          <p:cNvSpPr txBox="1"/>
          <p:nvPr>
            <p:ph idx="3" type="subTitle"/>
          </p:nvPr>
        </p:nvSpPr>
        <p:spPr>
          <a:xfrm>
            <a:off x="1560930" y="2600306"/>
            <a:ext cx="2834700" cy="3657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699" name="Google Shape;699;p13"/>
          <p:cNvSpPr txBox="1"/>
          <p:nvPr>
            <p:ph idx="4" type="subTitle"/>
          </p:nvPr>
        </p:nvSpPr>
        <p:spPr>
          <a:xfrm>
            <a:off x="1560930" y="2966011"/>
            <a:ext cx="2215200" cy="59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00" name="Google Shape;700;p13"/>
          <p:cNvSpPr txBox="1"/>
          <p:nvPr>
            <p:ph idx="5" type="subTitle"/>
          </p:nvPr>
        </p:nvSpPr>
        <p:spPr>
          <a:xfrm>
            <a:off x="1560930" y="3639831"/>
            <a:ext cx="2834700" cy="3657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701" name="Google Shape;701;p13"/>
          <p:cNvSpPr txBox="1"/>
          <p:nvPr>
            <p:ph idx="6" type="subTitle"/>
          </p:nvPr>
        </p:nvSpPr>
        <p:spPr>
          <a:xfrm>
            <a:off x="1560930" y="4005536"/>
            <a:ext cx="2215200" cy="594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02" name="Google Shape;702;p13"/>
          <p:cNvSpPr txBox="1"/>
          <p:nvPr>
            <p:ph idx="7" type="subTitle"/>
          </p:nvPr>
        </p:nvSpPr>
        <p:spPr>
          <a:xfrm flipH="1">
            <a:off x="4745922" y="1560781"/>
            <a:ext cx="2834700" cy="365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000"/>
              <a:buFont typeface="Merriweather"/>
              <a:buNone/>
              <a:defRPr sz="2000">
                <a:latin typeface="Merriweather"/>
                <a:ea typeface="Merriweather"/>
                <a:cs typeface="Merriweather"/>
                <a:sym typeface="Merriweather"/>
              </a:defRPr>
            </a:lvl1pPr>
            <a:lvl2pPr lvl="1" rtl="0" algn="r">
              <a:spcBef>
                <a:spcPts val="0"/>
              </a:spcBef>
              <a:spcAft>
                <a:spcPts val="0"/>
              </a:spcAft>
              <a:buSzPts val="2000"/>
              <a:buFont typeface="Merriweather"/>
              <a:buNone/>
              <a:defRPr b="1" sz="2000">
                <a:latin typeface="Merriweather"/>
                <a:ea typeface="Merriweather"/>
                <a:cs typeface="Merriweather"/>
                <a:sym typeface="Merriweather"/>
              </a:defRPr>
            </a:lvl2pPr>
            <a:lvl3pPr lvl="2" rtl="0" algn="r">
              <a:spcBef>
                <a:spcPts val="0"/>
              </a:spcBef>
              <a:spcAft>
                <a:spcPts val="0"/>
              </a:spcAft>
              <a:buSzPts val="2000"/>
              <a:buFont typeface="Merriweather"/>
              <a:buNone/>
              <a:defRPr b="1" sz="2000">
                <a:latin typeface="Merriweather"/>
                <a:ea typeface="Merriweather"/>
                <a:cs typeface="Merriweather"/>
                <a:sym typeface="Merriweather"/>
              </a:defRPr>
            </a:lvl3pPr>
            <a:lvl4pPr lvl="3" rtl="0" algn="r">
              <a:spcBef>
                <a:spcPts val="0"/>
              </a:spcBef>
              <a:spcAft>
                <a:spcPts val="0"/>
              </a:spcAft>
              <a:buSzPts val="2000"/>
              <a:buFont typeface="Merriweather"/>
              <a:buNone/>
              <a:defRPr b="1" sz="2000">
                <a:latin typeface="Merriweather"/>
                <a:ea typeface="Merriweather"/>
                <a:cs typeface="Merriweather"/>
                <a:sym typeface="Merriweather"/>
              </a:defRPr>
            </a:lvl4pPr>
            <a:lvl5pPr lvl="4" rtl="0" algn="r">
              <a:spcBef>
                <a:spcPts val="0"/>
              </a:spcBef>
              <a:spcAft>
                <a:spcPts val="0"/>
              </a:spcAft>
              <a:buSzPts val="2000"/>
              <a:buFont typeface="Merriweather"/>
              <a:buNone/>
              <a:defRPr b="1" sz="2000">
                <a:latin typeface="Merriweather"/>
                <a:ea typeface="Merriweather"/>
                <a:cs typeface="Merriweather"/>
                <a:sym typeface="Merriweather"/>
              </a:defRPr>
            </a:lvl5pPr>
            <a:lvl6pPr lvl="5" rtl="0" algn="r">
              <a:spcBef>
                <a:spcPts val="0"/>
              </a:spcBef>
              <a:spcAft>
                <a:spcPts val="0"/>
              </a:spcAft>
              <a:buSzPts val="2000"/>
              <a:buFont typeface="Merriweather"/>
              <a:buNone/>
              <a:defRPr b="1" sz="2000">
                <a:latin typeface="Merriweather"/>
                <a:ea typeface="Merriweather"/>
                <a:cs typeface="Merriweather"/>
                <a:sym typeface="Merriweather"/>
              </a:defRPr>
            </a:lvl6pPr>
            <a:lvl7pPr lvl="6" rtl="0" algn="r">
              <a:spcBef>
                <a:spcPts val="0"/>
              </a:spcBef>
              <a:spcAft>
                <a:spcPts val="0"/>
              </a:spcAft>
              <a:buSzPts val="2000"/>
              <a:buFont typeface="Merriweather"/>
              <a:buNone/>
              <a:defRPr b="1" sz="2000">
                <a:latin typeface="Merriweather"/>
                <a:ea typeface="Merriweather"/>
                <a:cs typeface="Merriweather"/>
                <a:sym typeface="Merriweather"/>
              </a:defRPr>
            </a:lvl7pPr>
            <a:lvl8pPr lvl="7" rtl="0" algn="r">
              <a:spcBef>
                <a:spcPts val="0"/>
              </a:spcBef>
              <a:spcAft>
                <a:spcPts val="0"/>
              </a:spcAft>
              <a:buSzPts val="2000"/>
              <a:buFont typeface="Merriweather"/>
              <a:buNone/>
              <a:defRPr b="1" sz="2000">
                <a:latin typeface="Merriweather"/>
                <a:ea typeface="Merriweather"/>
                <a:cs typeface="Merriweather"/>
                <a:sym typeface="Merriweather"/>
              </a:defRPr>
            </a:lvl8pPr>
            <a:lvl9pPr lvl="8" rtl="0" algn="r">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703" name="Google Shape;703;p13"/>
          <p:cNvSpPr txBox="1"/>
          <p:nvPr>
            <p:ph idx="8" type="subTitle"/>
          </p:nvPr>
        </p:nvSpPr>
        <p:spPr>
          <a:xfrm flipH="1">
            <a:off x="5365422" y="1926486"/>
            <a:ext cx="2215200" cy="594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a:lvl1pPr>
            <a:lvl2pPr lvl="1" rtl="0" algn="r">
              <a:spcBef>
                <a:spcPts val="0"/>
              </a:spcBef>
              <a:spcAft>
                <a:spcPts val="0"/>
              </a:spcAft>
              <a:buSzPts val="1400"/>
              <a:buNone/>
              <a:defRPr/>
            </a:lvl2pPr>
            <a:lvl3pPr lvl="2" rtl="0" algn="r">
              <a:spcBef>
                <a:spcPts val="0"/>
              </a:spcBef>
              <a:spcAft>
                <a:spcPts val="0"/>
              </a:spcAft>
              <a:buSzPts val="1400"/>
              <a:buNone/>
              <a:defRPr/>
            </a:lvl3pPr>
            <a:lvl4pPr lvl="3" rtl="0" algn="r">
              <a:spcBef>
                <a:spcPts val="0"/>
              </a:spcBef>
              <a:spcAft>
                <a:spcPts val="0"/>
              </a:spcAft>
              <a:buSzPts val="1400"/>
              <a:buNone/>
              <a:defRPr/>
            </a:lvl4pPr>
            <a:lvl5pPr lvl="4" rtl="0" algn="r">
              <a:spcBef>
                <a:spcPts val="0"/>
              </a:spcBef>
              <a:spcAft>
                <a:spcPts val="0"/>
              </a:spcAft>
              <a:buSzPts val="1400"/>
              <a:buNone/>
              <a:defRPr/>
            </a:lvl5pPr>
            <a:lvl6pPr lvl="5" rtl="0" algn="r">
              <a:spcBef>
                <a:spcPts val="0"/>
              </a:spcBef>
              <a:spcAft>
                <a:spcPts val="0"/>
              </a:spcAft>
              <a:buSzPts val="1400"/>
              <a:buNone/>
              <a:defRPr/>
            </a:lvl6pPr>
            <a:lvl7pPr lvl="6" rtl="0" algn="r">
              <a:spcBef>
                <a:spcPts val="0"/>
              </a:spcBef>
              <a:spcAft>
                <a:spcPts val="0"/>
              </a:spcAft>
              <a:buSzPts val="1400"/>
              <a:buNone/>
              <a:defRPr/>
            </a:lvl7pPr>
            <a:lvl8pPr lvl="7" rtl="0" algn="r">
              <a:spcBef>
                <a:spcPts val="0"/>
              </a:spcBef>
              <a:spcAft>
                <a:spcPts val="0"/>
              </a:spcAft>
              <a:buSzPts val="1400"/>
              <a:buNone/>
              <a:defRPr/>
            </a:lvl8pPr>
            <a:lvl9pPr lvl="8" rtl="0" algn="r">
              <a:spcBef>
                <a:spcPts val="0"/>
              </a:spcBef>
              <a:spcAft>
                <a:spcPts val="0"/>
              </a:spcAft>
              <a:buSzPts val="1400"/>
              <a:buNone/>
              <a:defRPr/>
            </a:lvl9pPr>
          </a:lstStyle>
          <a:p/>
        </p:txBody>
      </p:sp>
      <p:sp>
        <p:nvSpPr>
          <p:cNvPr id="704" name="Google Shape;704;p13"/>
          <p:cNvSpPr txBox="1"/>
          <p:nvPr>
            <p:ph idx="9" type="subTitle"/>
          </p:nvPr>
        </p:nvSpPr>
        <p:spPr>
          <a:xfrm flipH="1">
            <a:off x="4745922" y="2600306"/>
            <a:ext cx="2834700" cy="365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000"/>
              <a:buFont typeface="Merriweather"/>
              <a:buNone/>
              <a:defRPr sz="2000">
                <a:latin typeface="Merriweather"/>
                <a:ea typeface="Merriweather"/>
                <a:cs typeface="Merriweather"/>
                <a:sym typeface="Merriweather"/>
              </a:defRPr>
            </a:lvl1pPr>
            <a:lvl2pPr lvl="1" rtl="0" algn="r">
              <a:spcBef>
                <a:spcPts val="0"/>
              </a:spcBef>
              <a:spcAft>
                <a:spcPts val="0"/>
              </a:spcAft>
              <a:buSzPts val="2000"/>
              <a:buFont typeface="Merriweather"/>
              <a:buNone/>
              <a:defRPr b="1" sz="2000">
                <a:latin typeface="Merriweather"/>
                <a:ea typeface="Merriweather"/>
                <a:cs typeface="Merriweather"/>
                <a:sym typeface="Merriweather"/>
              </a:defRPr>
            </a:lvl2pPr>
            <a:lvl3pPr lvl="2" rtl="0" algn="r">
              <a:spcBef>
                <a:spcPts val="0"/>
              </a:spcBef>
              <a:spcAft>
                <a:spcPts val="0"/>
              </a:spcAft>
              <a:buSzPts val="2000"/>
              <a:buFont typeface="Merriweather"/>
              <a:buNone/>
              <a:defRPr b="1" sz="2000">
                <a:latin typeface="Merriweather"/>
                <a:ea typeface="Merriweather"/>
                <a:cs typeface="Merriweather"/>
                <a:sym typeface="Merriweather"/>
              </a:defRPr>
            </a:lvl3pPr>
            <a:lvl4pPr lvl="3" rtl="0" algn="r">
              <a:spcBef>
                <a:spcPts val="0"/>
              </a:spcBef>
              <a:spcAft>
                <a:spcPts val="0"/>
              </a:spcAft>
              <a:buSzPts val="2000"/>
              <a:buFont typeface="Merriweather"/>
              <a:buNone/>
              <a:defRPr b="1" sz="2000">
                <a:latin typeface="Merriweather"/>
                <a:ea typeface="Merriweather"/>
                <a:cs typeface="Merriweather"/>
                <a:sym typeface="Merriweather"/>
              </a:defRPr>
            </a:lvl4pPr>
            <a:lvl5pPr lvl="4" rtl="0" algn="r">
              <a:spcBef>
                <a:spcPts val="0"/>
              </a:spcBef>
              <a:spcAft>
                <a:spcPts val="0"/>
              </a:spcAft>
              <a:buSzPts val="2000"/>
              <a:buFont typeface="Merriweather"/>
              <a:buNone/>
              <a:defRPr b="1" sz="2000">
                <a:latin typeface="Merriweather"/>
                <a:ea typeface="Merriweather"/>
                <a:cs typeface="Merriweather"/>
                <a:sym typeface="Merriweather"/>
              </a:defRPr>
            </a:lvl5pPr>
            <a:lvl6pPr lvl="5" rtl="0" algn="r">
              <a:spcBef>
                <a:spcPts val="0"/>
              </a:spcBef>
              <a:spcAft>
                <a:spcPts val="0"/>
              </a:spcAft>
              <a:buSzPts val="2000"/>
              <a:buFont typeface="Merriweather"/>
              <a:buNone/>
              <a:defRPr b="1" sz="2000">
                <a:latin typeface="Merriweather"/>
                <a:ea typeface="Merriweather"/>
                <a:cs typeface="Merriweather"/>
                <a:sym typeface="Merriweather"/>
              </a:defRPr>
            </a:lvl6pPr>
            <a:lvl7pPr lvl="6" rtl="0" algn="r">
              <a:spcBef>
                <a:spcPts val="0"/>
              </a:spcBef>
              <a:spcAft>
                <a:spcPts val="0"/>
              </a:spcAft>
              <a:buSzPts val="2000"/>
              <a:buFont typeface="Merriweather"/>
              <a:buNone/>
              <a:defRPr b="1" sz="2000">
                <a:latin typeface="Merriweather"/>
                <a:ea typeface="Merriweather"/>
                <a:cs typeface="Merriweather"/>
                <a:sym typeface="Merriweather"/>
              </a:defRPr>
            </a:lvl7pPr>
            <a:lvl8pPr lvl="7" rtl="0" algn="r">
              <a:spcBef>
                <a:spcPts val="0"/>
              </a:spcBef>
              <a:spcAft>
                <a:spcPts val="0"/>
              </a:spcAft>
              <a:buSzPts val="2000"/>
              <a:buFont typeface="Merriweather"/>
              <a:buNone/>
              <a:defRPr b="1" sz="2000">
                <a:latin typeface="Merriweather"/>
                <a:ea typeface="Merriweather"/>
                <a:cs typeface="Merriweather"/>
                <a:sym typeface="Merriweather"/>
              </a:defRPr>
            </a:lvl8pPr>
            <a:lvl9pPr lvl="8" rtl="0" algn="r">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705" name="Google Shape;705;p13"/>
          <p:cNvSpPr txBox="1"/>
          <p:nvPr>
            <p:ph idx="13" type="subTitle"/>
          </p:nvPr>
        </p:nvSpPr>
        <p:spPr>
          <a:xfrm flipH="1">
            <a:off x="5365422" y="2966011"/>
            <a:ext cx="2215200" cy="594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a:lvl1pPr>
            <a:lvl2pPr lvl="1" rtl="0" algn="r">
              <a:spcBef>
                <a:spcPts val="0"/>
              </a:spcBef>
              <a:spcAft>
                <a:spcPts val="0"/>
              </a:spcAft>
              <a:buSzPts val="1400"/>
              <a:buNone/>
              <a:defRPr/>
            </a:lvl2pPr>
            <a:lvl3pPr lvl="2" rtl="0" algn="r">
              <a:spcBef>
                <a:spcPts val="0"/>
              </a:spcBef>
              <a:spcAft>
                <a:spcPts val="0"/>
              </a:spcAft>
              <a:buSzPts val="1400"/>
              <a:buNone/>
              <a:defRPr/>
            </a:lvl3pPr>
            <a:lvl4pPr lvl="3" rtl="0" algn="r">
              <a:spcBef>
                <a:spcPts val="0"/>
              </a:spcBef>
              <a:spcAft>
                <a:spcPts val="0"/>
              </a:spcAft>
              <a:buSzPts val="1400"/>
              <a:buNone/>
              <a:defRPr/>
            </a:lvl4pPr>
            <a:lvl5pPr lvl="4" rtl="0" algn="r">
              <a:spcBef>
                <a:spcPts val="0"/>
              </a:spcBef>
              <a:spcAft>
                <a:spcPts val="0"/>
              </a:spcAft>
              <a:buSzPts val="1400"/>
              <a:buNone/>
              <a:defRPr/>
            </a:lvl5pPr>
            <a:lvl6pPr lvl="5" rtl="0" algn="r">
              <a:spcBef>
                <a:spcPts val="0"/>
              </a:spcBef>
              <a:spcAft>
                <a:spcPts val="0"/>
              </a:spcAft>
              <a:buSzPts val="1400"/>
              <a:buNone/>
              <a:defRPr/>
            </a:lvl6pPr>
            <a:lvl7pPr lvl="6" rtl="0" algn="r">
              <a:spcBef>
                <a:spcPts val="0"/>
              </a:spcBef>
              <a:spcAft>
                <a:spcPts val="0"/>
              </a:spcAft>
              <a:buSzPts val="1400"/>
              <a:buNone/>
              <a:defRPr/>
            </a:lvl7pPr>
            <a:lvl8pPr lvl="7" rtl="0" algn="r">
              <a:spcBef>
                <a:spcPts val="0"/>
              </a:spcBef>
              <a:spcAft>
                <a:spcPts val="0"/>
              </a:spcAft>
              <a:buSzPts val="1400"/>
              <a:buNone/>
              <a:defRPr/>
            </a:lvl8pPr>
            <a:lvl9pPr lvl="8" rtl="0" algn="r">
              <a:spcBef>
                <a:spcPts val="0"/>
              </a:spcBef>
              <a:spcAft>
                <a:spcPts val="0"/>
              </a:spcAft>
              <a:buSzPts val="1400"/>
              <a:buNone/>
              <a:defRPr/>
            </a:lvl9pPr>
          </a:lstStyle>
          <a:p/>
        </p:txBody>
      </p:sp>
      <p:sp>
        <p:nvSpPr>
          <p:cNvPr id="706" name="Google Shape;706;p13"/>
          <p:cNvSpPr txBox="1"/>
          <p:nvPr>
            <p:ph idx="14" type="subTitle"/>
          </p:nvPr>
        </p:nvSpPr>
        <p:spPr>
          <a:xfrm flipH="1">
            <a:off x="4745922" y="3639831"/>
            <a:ext cx="2834700" cy="365700"/>
          </a:xfrm>
          <a:prstGeom prst="rect">
            <a:avLst/>
          </a:prstGeom>
        </p:spPr>
        <p:txBody>
          <a:bodyPr anchorCtr="0" anchor="ctr" bIns="91425" lIns="91425" spcFirstLastPara="1" rIns="91425" wrap="square" tIns="91425">
            <a:noAutofit/>
          </a:bodyPr>
          <a:lstStyle>
            <a:lvl1pPr lvl="0" rtl="0" algn="r">
              <a:spcBef>
                <a:spcPts val="0"/>
              </a:spcBef>
              <a:spcAft>
                <a:spcPts val="0"/>
              </a:spcAft>
              <a:buSzPts val="2000"/>
              <a:buFont typeface="Merriweather"/>
              <a:buNone/>
              <a:defRPr sz="2000">
                <a:latin typeface="Merriweather"/>
                <a:ea typeface="Merriweather"/>
                <a:cs typeface="Merriweather"/>
                <a:sym typeface="Merriweather"/>
              </a:defRPr>
            </a:lvl1pPr>
            <a:lvl2pPr lvl="1" rtl="0" algn="r">
              <a:spcBef>
                <a:spcPts val="0"/>
              </a:spcBef>
              <a:spcAft>
                <a:spcPts val="0"/>
              </a:spcAft>
              <a:buSzPts val="2000"/>
              <a:buFont typeface="Merriweather"/>
              <a:buNone/>
              <a:defRPr b="1" sz="2000">
                <a:latin typeface="Merriweather"/>
                <a:ea typeface="Merriweather"/>
                <a:cs typeface="Merriweather"/>
                <a:sym typeface="Merriweather"/>
              </a:defRPr>
            </a:lvl2pPr>
            <a:lvl3pPr lvl="2" rtl="0" algn="r">
              <a:spcBef>
                <a:spcPts val="0"/>
              </a:spcBef>
              <a:spcAft>
                <a:spcPts val="0"/>
              </a:spcAft>
              <a:buSzPts val="2000"/>
              <a:buFont typeface="Merriweather"/>
              <a:buNone/>
              <a:defRPr b="1" sz="2000">
                <a:latin typeface="Merriweather"/>
                <a:ea typeface="Merriweather"/>
                <a:cs typeface="Merriweather"/>
                <a:sym typeface="Merriweather"/>
              </a:defRPr>
            </a:lvl3pPr>
            <a:lvl4pPr lvl="3" rtl="0" algn="r">
              <a:spcBef>
                <a:spcPts val="0"/>
              </a:spcBef>
              <a:spcAft>
                <a:spcPts val="0"/>
              </a:spcAft>
              <a:buSzPts val="2000"/>
              <a:buFont typeface="Merriweather"/>
              <a:buNone/>
              <a:defRPr b="1" sz="2000">
                <a:latin typeface="Merriweather"/>
                <a:ea typeface="Merriweather"/>
                <a:cs typeface="Merriweather"/>
                <a:sym typeface="Merriweather"/>
              </a:defRPr>
            </a:lvl4pPr>
            <a:lvl5pPr lvl="4" rtl="0" algn="r">
              <a:spcBef>
                <a:spcPts val="0"/>
              </a:spcBef>
              <a:spcAft>
                <a:spcPts val="0"/>
              </a:spcAft>
              <a:buSzPts val="2000"/>
              <a:buFont typeface="Merriweather"/>
              <a:buNone/>
              <a:defRPr b="1" sz="2000">
                <a:latin typeface="Merriweather"/>
                <a:ea typeface="Merriweather"/>
                <a:cs typeface="Merriweather"/>
                <a:sym typeface="Merriweather"/>
              </a:defRPr>
            </a:lvl5pPr>
            <a:lvl6pPr lvl="5" rtl="0" algn="r">
              <a:spcBef>
                <a:spcPts val="0"/>
              </a:spcBef>
              <a:spcAft>
                <a:spcPts val="0"/>
              </a:spcAft>
              <a:buSzPts val="2000"/>
              <a:buFont typeface="Merriweather"/>
              <a:buNone/>
              <a:defRPr b="1" sz="2000">
                <a:latin typeface="Merriweather"/>
                <a:ea typeface="Merriweather"/>
                <a:cs typeface="Merriweather"/>
                <a:sym typeface="Merriweather"/>
              </a:defRPr>
            </a:lvl6pPr>
            <a:lvl7pPr lvl="6" rtl="0" algn="r">
              <a:spcBef>
                <a:spcPts val="0"/>
              </a:spcBef>
              <a:spcAft>
                <a:spcPts val="0"/>
              </a:spcAft>
              <a:buSzPts val="2000"/>
              <a:buFont typeface="Merriweather"/>
              <a:buNone/>
              <a:defRPr b="1" sz="2000">
                <a:latin typeface="Merriweather"/>
                <a:ea typeface="Merriweather"/>
                <a:cs typeface="Merriweather"/>
                <a:sym typeface="Merriweather"/>
              </a:defRPr>
            </a:lvl7pPr>
            <a:lvl8pPr lvl="7" rtl="0" algn="r">
              <a:spcBef>
                <a:spcPts val="0"/>
              </a:spcBef>
              <a:spcAft>
                <a:spcPts val="0"/>
              </a:spcAft>
              <a:buSzPts val="2000"/>
              <a:buFont typeface="Merriweather"/>
              <a:buNone/>
              <a:defRPr b="1" sz="2000">
                <a:latin typeface="Merriweather"/>
                <a:ea typeface="Merriweather"/>
                <a:cs typeface="Merriweather"/>
                <a:sym typeface="Merriweather"/>
              </a:defRPr>
            </a:lvl8pPr>
            <a:lvl9pPr lvl="8" rtl="0" algn="r">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707" name="Google Shape;707;p13"/>
          <p:cNvSpPr txBox="1"/>
          <p:nvPr>
            <p:ph idx="15" type="subTitle"/>
          </p:nvPr>
        </p:nvSpPr>
        <p:spPr>
          <a:xfrm flipH="1">
            <a:off x="5365422" y="4005536"/>
            <a:ext cx="2215200" cy="5943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a:lvl1pPr>
            <a:lvl2pPr lvl="1" rtl="0" algn="r">
              <a:spcBef>
                <a:spcPts val="0"/>
              </a:spcBef>
              <a:spcAft>
                <a:spcPts val="0"/>
              </a:spcAft>
              <a:buSzPts val="1400"/>
              <a:buNone/>
              <a:defRPr/>
            </a:lvl2pPr>
            <a:lvl3pPr lvl="2" rtl="0" algn="r">
              <a:spcBef>
                <a:spcPts val="0"/>
              </a:spcBef>
              <a:spcAft>
                <a:spcPts val="0"/>
              </a:spcAft>
              <a:buSzPts val="1400"/>
              <a:buNone/>
              <a:defRPr/>
            </a:lvl3pPr>
            <a:lvl4pPr lvl="3" rtl="0" algn="r">
              <a:spcBef>
                <a:spcPts val="0"/>
              </a:spcBef>
              <a:spcAft>
                <a:spcPts val="0"/>
              </a:spcAft>
              <a:buSzPts val="1400"/>
              <a:buNone/>
              <a:defRPr/>
            </a:lvl4pPr>
            <a:lvl5pPr lvl="4" rtl="0" algn="r">
              <a:spcBef>
                <a:spcPts val="0"/>
              </a:spcBef>
              <a:spcAft>
                <a:spcPts val="0"/>
              </a:spcAft>
              <a:buSzPts val="1400"/>
              <a:buNone/>
              <a:defRPr/>
            </a:lvl5pPr>
            <a:lvl6pPr lvl="5" rtl="0" algn="r">
              <a:spcBef>
                <a:spcPts val="0"/>
              </a:spcBef>
              <a:spcAft>
                <a:spcPts val="0"/>
              </a:spcAft>
              <a:buSzPts val="1400"/>
              <a:buNone/>
              <a:defRPr/>
            </a:lvl6pPr>
            <a:lvl7pPr lvl="6" rtl="0" algn="r">
              <a:spcBef>
                <a:spcPts val="0"/>
              </a:spcBef>
              <a:spcAft>
                <a:spcPts val="0"/>
              </a:spcAft>
              <a:buSzPts val="1400"/>
              <a:buNone/>
              <a:defRPr/>
            </a:lvl7pPr>
            <a:lvl8pPr lvl="7" rtl="0" algn="r">
              <a:spcBef>
                <a:spcPts val="0"/>
              </a:spcBef>
              <a:spcAft>
                <a:spcPts val="0"/>
              </a:spcAft>
              <a:buSzPts val="1400"/>
              <a:buNone/>
              <a:defRPr/>
            </a:lvl8pPr>
            <a:lvl9pPr lvl="8" rtl="0" algn="r">
              <a:spcBef>
                <a:spcPts val="0"/>
              </a:spcBef>
              <a:spcAft>
                <a:spcPts val="0"/>
              </a:spcAft>
              <a:buSzPts val="1400"/>
              <a:buNone/>
              <a:defRPr/>
            </a:lvl9pPr>
          </a:lstStyle>
          <a:p/>
        </p:txBody>
      </p:sp>
      <p:sp>
        <p:nvSpPr>
          <p:cNvPr id="708" name="Google Shape;708;p13"/>
          <p:cNvSpPr txBox="1"/>
          <p:nvPr>
            <p:ph hasCustomPrompt="1" idx="16" type="title"/>
          </p:nvPr>
        </p:nvSpPr>
        <p:spPr>
          <a:xfrm>
            <a:off x="682899" y="1816685"/>
            <a:ext cx="849300" cy="494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000"/>
              <a:buNone/>
              <a:defRPr sz="33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709" name="Google Shape;709;p13"/>
          <p:cNvSpPr txBox="1"/>
          <p:nvPr>
            <p:ph hasCustomPrompt="1" idx="17" type="title"/>
          </p:nvPr>
        </p:nvSpPr>
        <p:spPr>
          <a:xfrm>
            <a:off x="682882" y="2860363"/>
            <a:ext cx="849300" cy="484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000"/>
              <a:buNone/>
              <a:defRPr sz="33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710" name="Google Shape;710;p13"/>
          <p:cNvSpPr txBox="1"/>
          <p:nvPr>
            <p:ph hasCustomPrompt="1" idx="18" type="title"/>
          </p:nvPr>
        </p:nvSpPr>
        <p:spPr>
          <a:xfrm>
            <a:off x="682882" y="3893540"/>
            <a:ext cx="849300" cy="4938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000"/>
              <a:buNone/>
              <a:defRPr sz="33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711" name="Google Shape;711;p13"/>
          <p:cNvSpPr txBox="1"/>
          <p:nvPr>
            <p:ph hasCustomPrompt="1" idx="19" type="title"/>
          </p:nvPr>
        </p:nvSpPr>
        <p:spPr>
          <a:xfrm>
            <a:off x="7611818" y="1816685"/>
            <a:ext cx="849300" cy="494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000"/>
              <a:buNone/>
              <a:defRPr sz="33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712" name="Google Shape;712;p13"/>
          <p:cNvSpPr txBox="1"/>
          <p:nvPr>
            <p:ph hasCustomPrompt="1" idx="20" type="title"/>
          </p:nvPr>
        </p:nvSpPr>
        <p:spPr>
          <a:xfrm>
            <a:off x="7611818" y="2860363"/>
            <a:ext cx="849300" cy="4842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000"/>
              <a:buNone/>
              <a:defRPr sz="33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713" name="Google Shape;713;p13"/>
          <p:cNvSpPr txBox="1"/>
          <p:nvPr>
            <p:ph hasCustomPrompt="1" idx="21" type="title"/>
          </p:nvPr>
        </p:nvSpPr>
        <p:spPr>
          <a:xfrm>
            <a:off x="7611818" y="3893540"/>
            <a:ext cx="849300" cy="4938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000"/>
              <a:buNone/>
              <a:defRPr sz="33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2">
    <p:bg>
      <p:bgPr>
        <a:solidFill>
          <a:schemeClr val="dk1"/>
        </a:solidFill>
      </p:bgPr>
    </p:bg>
    <p:spTree>
      <p:nvGrpSpPr>
        <p:cNvPr id="714" name="Shape 714"/>
        <p:cNvGrpSpPr/>
        <p:nvPr/>
      </p:nvGrpSpPr>
      <p:grpSpPr>
        <a:xfrm>
          <a:off x="0" y="0"/>
          <a:ext cx="0" cy="0"/>
          <a:chOff x="0" y="0"/>
          <a:chExt cx="0" cy="0"/>
        </a:xfrm>
      </p:grpSpPr>
      <p:grpSp>
        <p:nvGrpSpPr>
          <p:cNvPr id="715" name="Google Shape;715;p14"/>
          <p:cNvGrpSpPr/>
          <p:nvPr/>
        </p:nvGrpSpPr>
        <p:grpSpPr>
          <a:xfrm>
            <a:off x="-35275" y="-31835"/>
            <a:ext cx="9214549" cy="5207170"/>
            <a:chOff x="-35275" y="-31835"/>
            <a:chExt cx="9214549" cy="5207170"/>
          </a:xfrm>
        </p:grpSpPr>
        <p:grpSp>
          <p:nvGrpSpPr>
            <p:cNvPr id="716" name="Google Shape;716;p14"/>
            <p:cNvGrpSpPr/>
            <p:nvPr/>
          </p:nvGrpSpPr>
          <p:grpSpPr>
            <a:xfrm>
              <a:off x="-35275" y="-31835"/>
              <a:ext cx="4607271" cy="2603603"/>
              <a:chOff x="987999" y="461925"/>
              <a:chExt cx="1514404" cy="1507151"/>
            </a:xfrm>
          </p:grpSpPr>
          <p:grpSp>
            <p:nvGrpSpPr>
              <p:cNvPr id="717" name="Google Shape;717;p14"/>
              <p:cNvGrpSpPr/>
              <p:nvPr/>
            </p:nvGrpSpPr>
            <p:grpSpPr>
              <a:xfrm>
                <a:off x="987999" y="461925"/>
                <a:ext cx="1514401" cy="1506302"/>
                <a:chOff x="987999" y="461925"/>
                <a:chExt cx="1514401" cy="1506302"/>
              </a:xfrm>
            </p:grpSpPr>
            <p:cxnSp>
              <p:nvCxnSpPr>
                <p:cNvPr id="718" name="Google Shape;718;p14"/>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19" name="Google Shape;719;p14"/>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20" name="Google Shape;720;p14"/>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21" name="Google Shape;721;p14"/>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22" name="Google Shape;722;p14"/>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23" name="Google Shape;723;p14"/>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24" name="Google Shape;724;p14"/>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25" name="Google Shape;725;p14"/>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26" name="Google Shape;726;p14"/>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727" name="Google Shape;727;p14"/>
              <p:cNvGrpSpPr/>
              <p:nvPr/>
            </p:nvGrpSpPr>
            <p:grpSpPr>
              <a:xfrm>
                <a:off x="987999" y="461927"/>
                <a:ext cx="1514404" cy="1507149"/>
                <a:chOff x="987999" y="461927"/>
                <a:chExt cx="1514404" cy="1507149"/>
              </a:xfrm>
            </p:grpSpPr>
            <p:cxnSp>
              <p:nvCxnSpPr>
                <p:cNvPr id="728" name="Google Shape;728;p14"/>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29" name="Google Shape;729;p14"/>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30" name="Google Shape;730;p14"/>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31" name="Google Shape;731;p14"/>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32" name="Google Shape;732;p14"/>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33" name="Google Shape;733;p14"/>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34" name="Google Shape;734;p14"/>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35" name="Google Shape;735;p14"/>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736" name="Google Shape;736;p14"/>
            <p:cNvGrpSpPr/>
            <p:nvPr/>
          </p:nvGrpSpPr>
          <p:grpSpPr>
            <a:xfrm>
              <a:off x="4572003" y="-31835"/>
              <a:ext cx="4607271" cy="2603603"/>
              <a:chOff x="987999" y="461925"/>
              <a:chExt cx="1514404" cy="1507151"/>
            </a:xfrm>
          </p:grpSpPr>
          <p:grpSp>
            <p:nvGrpSpPr>
              <p:cNvPr id="737" name="Google Shape;737;p14"/>
              <p:cNvGrpSpPr/>
              <p:nvPr/>
            </p:nvGrpSpPr>
            <p:grpSpPr>
              <a:xfrm>
                <a:off x="987999" y="461925"/>
                <a:ext cx="1514401" cy="1506302"/>
                <a:chOff x="987999" y="461925"/>
                <a:chExt cx="1514401" cy="1506302"/>
              </a:xfrm>
            </p:grpSpPr>
            <p:cxnSp>
              <p:nvCxnSpPr>
                <p:cNvPr id="738" name="Google Shape;738;p14"/>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39" name="Google Shape;739;p14"/>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40" name="Google Shape;740;p14"/>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41" name="Google Shape;741;p14"/>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42" name="Google Shape;742;p14"/>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43" name="Google Shape;743;p14"/>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44" name="Google Shape;744;p14"/>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45" name="Google Shape;745;p14"/>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46" name="Google Shape;746;p14"/>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747" name="Google Shape;747;p14"/>
              <p:cNvGrpSpPr/>
              <p:nvPr/>
            </p:nvGrpSpPr>
            <p:grpSpPr>
              <a:xfrm>
                <a:off x="987999" y="461927"/>
                <a:ext cx="1514404" cy="1507149"/>
                <a:chOff x="987999" y="461927"/>
                <a:chExt cx="1514404" cy="1507149"/>
              </a:xfrm>
            </p:grpSpPr>
            <p:cxnSp>
              <p:nvCxnSpPr>
                <p:cNvPr id="748" name="Google Shape;748;p14"/>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49" name="Google Shape;749;p14"/>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50" name="Google Shape;750;p14"/>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51" name="Google Shape;751;p14"/>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52" name="Google Shape;752;p14"/>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53" name="Google Shape;753;p14"/>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54" name="Google Shape;754;p14"/>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55" name="Google Shape;755;p14"/>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756" name="Google Shape;756;p14"/>
            <p:cNvGrpSpPr/>
            <p:nvPr/>
          </p:nvGrpSpPr>
          <p:grpSpPr>
            <a:xfrm>
              <a:off x="-35275" y="2571732"/>
              <a:ext cx="4607271" cy="2603603"/>
              <a:chOff x="987999" y="461925"/>
              <a:chExt cx="1514404" cy="1507151"/>
            </a:xfrm>
          </p:grpSpPr>
          <p:grpSp>
            <p:nvGrpSpPr>
              <p:cNvPr id="757" name="Google Shape;757;p14"/>
              <p:cNvGrpSpPr/>
              <p:nvPr/>
            </p:nvGrpSpPr>
            <p:grpSpPr>
              <a:xfrm>
                <a:off x="987999" y="461925"/>
                <a:ext cx="1514401" cy="1506302"/>
                <a:chOff x="987999" y="461925"/>
                <a:chExt cx="1514401" cy="1506302"/>
              </a:xfrm>
            </p:grpSpPr>
            <p:cxnSp>
              <p:nvCxnSpPr>
                <p:cNvPr id="758" name="Google Shape;758;p14"/>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59" name="Google Shape;759;p14"/>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60" name="Google Shape;760;p14"/>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61" name="Google Shape;761;p14"/>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62" name="Google Shape;762;p14"/>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63" name="Google Shape;763;p14"/>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64" name="Google Shape;764;p14"/>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65" name="Google Shape;765;p14"/>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66" name="Google Shape;766;p14"/>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767" name="Google Shape;767;p14"/>
              <p:cNvGrpSpPr/>
              <p:nvPr/>
            </p:nvGrpSpPr>
            <p:grpSpPr>
              <a:xfrm>
                <a:off x="987999" y="461927"/>
                <a:ext cx="1514404" cy="1507149"/>
                <a:chOff x="987999" y="461927"/>
                <a:chExt cx="1514404" cy="1507149"/>
              </a:xfrm>
            </p:grpSpPr>
            <p:cxnSp>
              <p:nvCxnSpPr>
                <p:cNvPr id="768" name="Google Shape;768;p14"/>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69" name="Google Shape;769;p14"/>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70" name="Google Shape;770;p14"/>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71" name="Google Shape;771;p14"/>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72" name="Google Shape;772;p14"/>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73" name="Google Shape;773;p14"/>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74" name="Google Shape;774;p14"/>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75" name="Google Shape;775;p14"/>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776" name="Google Shape;776;p14"/>
            <p:cNvGrpSpPr/>
            <p:nvPr/>
          </p:nvGrpSpPr>
          <p:grpSpPr>
            <a:xfrm>
              <a:off x="4572003" y="2571732"/>
              <a:ext cx="4607271" cy="2603603"/>
              <a:chOff x="987999" y="461925"/>
              <a:chExt cx="1514404" cy="1507151"/>
            </a:xfrm>
          </p:grpSpPr>
          <p:grpSp>
            <p:nvGrpSpPr>
              <p:cNvPr id="777" name="Google Shape;777;p14"/>
              <p:cNvGrpSpPr/>
              <p:nvPr/>
            </p:nvGrpSpPr>
            <p:grpSpPr>
              <a:xfrm>
                <a:off x="987999" y="461925"/>
                <a:ext cx="1514401" cy="1506302"/>
                <a:chOff x="987999" y="461925"/>
                <a:chExt cx="1514401" cy="1506302"/>
              </a:xfrm>
            </p:grpSpPr>
            <p:cxnSp>
              <p:nvCxnSpPr>
                <p:cNvPr id="778" name="Google Shape;778;p14"/>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79" name="Google Shape;779;p14"/>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80" name="Google Shape;780;p14"/>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81" name="Google Shape;781;p14"/>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82" name="Google Shape;782;p14"/>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83" name="Google Shape;783;p14"/>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84" name="Google Shape;784;p14"/>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85" name="Google Shape;785;p14"/>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786" name="Google Shape;786;p14"/>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787" name="Google Shape;787;p14"/>
              <p:cNvGrpSpPr/>
              <p:nvPr/>
            </p:nvGrpSpPr>
            <p:grpSpPr>
              <a:xfrm>
                <a:off x="987999" y="461927"/>
                <a:ext cx="1514404" cy="1507149"/>
                <a:chOff x="987999" y="461927"/>
                <a:chExt cx="1514404" cy="1507149"/>
              </a:xfrm>
            </p:grpSpPr>
            <p:cxnSp>
              <p:nvCxnSpPr>
                <p:cNvPr id="788" name="Google Shape;788;p14"/>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89" name="Google Shape;789;p14"/>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90" name="Google Shape;790;p14"/>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91" name="Google Shape;791;p14"/>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92" name="Google Shape;792;p14"/>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93" name="Google Shape;793;p14"/>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94" name="Google Shape;794;p14"/>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795" name="Google Shape;795;p14"/>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796" name="Google Shape;796;p14"/>
          <p:cNvSpPr txBox="1"/>
          <p:nvPr>
            <p:ph idx="1" type="subTitle"/>
          </p:nvPr>
        </p:nvSpPr>
        <p:spPr>
          <a:xfrm>
            <a:off x="2250750" y="1815039"/>
            <a:ext cx="4642500" cy="1039200"/>
          </a:xfrm>
          <a:prstGeom prst="rect">
            <a:avLst/>
          </a:prstGeom>
        </p:spPr>
        <p:txBody>
          <a:bodyPr anchorCtr="0" anchor="b" bIns="91425" lIns="91425" spcFirstLastPara="1" rIns="91425" wrap="square" tIns="91425">
            <a:noAutofit/>
          </a:bodyPr>
          <a:lstStyle>
            <a:lvl1pPr lvl="0" algn="ctr">
              <a:spcBef>
                <a:spcPts val="0"/>
              </a:spcBef>
              <a:spcAft>
                <a:spcPts val="0"/>
              </a:spcAft>
              <a:buSzPts val="1900"/>
              <a:buNone/>
              <a:defRPr sz="19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7" name="Google Shape;797;p14"/>
          <p:cNvSpPr txBox="1"/>
          <p:nvPr>
            <p:ph idx="2" type="subTitle"/>
          </p:nvPr>
        </p:nvSpPr>
        <p:spPr>
          <a:xfrm>
            <a:off x="3184650" y="2855392"/>
            <a:ext cx="2774700" cy="468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2000"/>
              <a:buFont typeface="Merriweather"/>
              <a:buNone/>
              <a:defRPr sz="2000">
                <a:solidFill>
                  <a:schemeClr val="lt1"/>
                </a:solidFill>
                <a:latin typeface="Merriweather"/>
                <a:ea typeface="Merriweather"/>
                <a:cs typeface="Merriweather"/>
                <a:sym typeface="Merriweather"/>
              </a:defRPr>
            </a:lvl1pPr>
            <a:lvl2pPr lvl="1" rtl="0">
              <a:spcBef>
                <a:spcPts val="0"/>
              </a:spcBef>
              <a:spcAft>
                <a:spcPts val="0"/>
              </a:spcAft>
              <a:buSzPts val="1400"/>
              <a:buFont typeface="Merriweather"/>
              <a:buNone/>
              <a:defRPr>
                <a:latin typeface="Merriweather"/>
                <a:ea typeface="Merriweather"/>
                <a:cs typeface="Merriweather"/>
                <a:sym typeface="Merriweather"/>
              </a:defRPr>
            </a:lvl2pPr>
            <a:lvl3pPr lvl="2" rtl="0">
              <a:spcBef>
                <a:spcPts val="0"/>
              </a:spcBef>
              <a:spcAft>
                <a:spcPts val="0"/>
              </a:spcAft>
              <a:buSzPts val="1400"/>
              <a:buFont typeface="Merriweather"/>
              <a:buNone/>
              <a:defRPr>
                <a:latin typeface="Merriweather"/>
                <a:ea typeface="Merriweather"/>
                <a:cs typeface="Merriweather"/>
                <a:sym typeface="Merriweather"/>
              </a:defRPr>
            </a:lvl3pPr>
            <a:lvl4pPr lvl="3" rtl="0">
              <a:spcBef>
                <a:spcPts val="0"/>
              </a:spcBef>
              <a:spcAft>
                <a:spcPts val="0"/>
              </a:spcAft>
              <a:buSzPts val="1400"/>
              <a:buFont typeface="Merriweather"/>
              <a:buNone/>
              <a:defRPr>
                <a:latin typeface="Merriweather"/>
                <a:ea typeface="Merriweather"/>
                <a:cs typeface="Merriweather"/>
                <a:sym typeface="Merriweather"/>
              </a:defRPr>
            </a:lvl4pPr>
            <a:lvl5pPr lvl="4" rtl="0">
              <a:spcBef>
                <a:spcPts val="0"/>
              </a:spcBef>
              <a:spcAft>
                <a:spcPts val="0"/>
              </a:spcAft>
              <a:buSzPts val="1400"/>
              <a:buFont typeface="Merriweather"/>
              <a:buNone/>
              <a:defRPr>
                <a:latin typeface="Merriweather"/>
                <a:ea typeface="Merriweather"/>
                <a:cs typeface="Merriweather"/>
                <a:sym typeface="Merriweather"/>
              </a:defRPr>
            </a:lvl5pPr>
            <a:lvl6pPr lvl="5" rtl="0">
              <a:spcBef>
                <a:spcPts val="0"/>
              </a:spcBef>
              <a:spcAft>
                <a:spcPts val="0"/>
              </a:spcAft>
              <a:buSzPts val="1400"/>
              <a:buFont typeface="Merriweather"/>
              <a:buNone/>
              <a:defRPr>
                <a:latin typeface="Merriweather"/>
                <a:ea typeface="Merriweather"/>
                <a:cs typeface="Merriweather"/>
                <a:sym typeface="Merriweather"/>
              </a:defRPr>
            </a:lvl6pPr>
            <a:lvl7pPr lvl="6" rtl="0">
              <a:spcBef>
                <a:spcPts val="0"/>
              </a:spcBef>
              <a:spcAft>
                <a:spcPts val="0"/>
              </a:spcAft>
              <a:buSzPts val="1400"/>
              <a:buFont typeface="Merriweather"/>
              <a:buNone/>
              <a:defRPr>
                <a:latin typeface="Merriweather"/>
                <a:ea typeface="Merriweather"/>
                <a:cs typeface="Merriweather"/>
                <a:sym typeface="Merriweather"/>
              </a:defRPr>
            </a:lvl7pPr>
            <a:lvl8pPr lvl="7" rtl="0">
              <a:spcBef>
                <a:spcPts val="0"/>
              </a:spcBef>
              <a:spcAft>
                <a:spcPts val="0"/>
              </a:spcAft>
              <a:buSzPts val="1400"/>
              <a:buFont typeface="Merriweather"/>
              <a:buNone/>
              <a:defRPr>
                <a:latin typeface="Merriweather"/>
                <a:ea typeface="Merriweather"/>
                <a:cs typeface="Merriweather"/>
                <a:sym typeface="Merriweather"/>
              </a:defRPr>
            </a:lvl8pPr>
            <a:lvl9pPr lvl="8" rtl="0">
              <a:spcBef>
                <a:spcPts val="0"/>
              </a:spcBef>
              <a:spcAft>
                <a:spcPts val="0"/>
              </a:spcAft>
              <a:buSzPts val="1400"/>
              <a:buFont typeface="Merriweather"/>
              <a:buNone/>
              <a:defRPr>
                <a:latin typeface="Merriweather"/>
                <a:ea typeface="Merriweather"/>
                <a:cs typeface="Merriweather"/>
                <a:sym typeface="Merriweather"/>
              </a:defRPr>
            </a:lvl9pPr>
          </a:lstStyle>
          <a:p/>
        </p:txBody>
      </p:sp>
      <p:grpSp>
        <p:nvGrpSpPr>
          <p:cNvPr id="798" name="Google Shape;798;p14"/>
          <p:cNvGrpSpPr/>
          <p:nvPr/>
        </p:nvGrpSpPr>
        <p:grpSpPr>
          <a:xfrm>
            <a:off x="545820" y="331138"/>
            <a:ext cx="1150968" cy="602929"/>
            <a:chOff x="7055900" y="279450"/>
            <a:chExt cx="1820576" cy="953700"/>
          </a:xfrm>
        </p:grpSpPr>
        <p:sp>
          <p:nvSpPr>
            <p:cNvPr id="799" name="Google Shape;799;p14"/>
            <p:cNvSpPr/>
            <p:nvPr/>
          </p:nvSpPr>
          <p:spPr>
            <a:xfrm>
              <a:off x="7055900" y="279450"/>
              <a:ext cx="953700" cy="953700"/>
            </a:xfrm>
            <a:prstGeom prst="ellipse">
              <a:avLst/>
            </a:prstGeom>
            <a:solidFill>
              <a:schemeClr val="accen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14"/>
            <p:cNvSpPr/>
            <p:nvPr/>
          </p:nvSpPr>
          <p:spPr>
            <a:xfrm>
              <a:off x="7272619" y="279450"/>
              <a:ext cx="953700" cy="953700"/>
            </a:xfrm>
            <a:prstGeom prst="ellipse">
              <a:avLst/>
            </a:prstGeom>
            <a:solidFill>
              <a:schemeClr val="accen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14"/>
            <p:cNvSpPr/>
            <p:nvPr/>
          </p:nvSpPr>
          <p:spPr>
            <a:xfrm>
              <a:off x="7489338" y="279450"/>
              <a:ext cx="953700" cy="953700"/>
            </a:xfrm>
            <a:prstGeom prst="ellipse">
              <a:avLst/>
            </a:prstGeom>
            <a:solidFill>
              <a:schemeClr val="accen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14"/>
            <p:cNvSpPr/>
            <p:nvPr/>
          </p:nvSpPr>
          <p:spPr>
            <a:xfrm>
              <a:off x="7706057" y="279450"/>
              <a:ext cx="953700" cy="953700"/>
            </a:xfrm>
            <a:prstGeom prst="ellipse">
              <a:avLst/>
            </a:prstGeom>
            <a:solidFill>
              <a:schemeClr val="accen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14"/>
            <p:cNvSpPr/>
            <p:nvPr/>
          </p:nvSpPr>
          <p:spPr>
            <a:xfrm>
              <a:off x="7922776" y="279450"/>
              <a:ext cx="953700" cy="953700"/>
            </a:xfrm>
            <a:prstGeom prst="ellipse">
              <a:avLst/>
            </a:prstGeom>
            <a:solidFill>
              <a:schemeClr val="accen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4" name="Google Shape;804;p14"/>
          <p:cNvSpPr/>
          <p:nvPr/>
        </p:nvSpPr>
        <p:spPr>
          <a:xfrm>
            <a:off x="7275514" y="166388"/>
            <a:ext cx="337500" cy="329100"/>
          </a:xfrm>
          <a:prstGeom prst="star4">
            <a:avLst>
              <a:gd fmla="val 12500" name="adj"/>
            </a:avLst>
          </a:pr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4">
    <p:spTree>
      <p:nvGrpSpPr>
        <p:cNvPr id="805" name="Shape 805"/>
        <p:cNvGrpSpPr/>
        <p:nvPr/>
      </p:nvGrpSpPr>
      <p:grpSpPr>
        <a:xfrm>
          <a:off x="0" y="0"/>
          <a:ext cx="0" cy="0"/>
          <a:chOff x="0" y="0"/>
          <a:chExt cx="0" cy="0"/>
        </a:xfrm>
      </p:grpSpPr>
      <p:grpSp>
        <p:nvGrpSpPr>
          <p:cNvPr id="806" name="Google Shape;806;p15"/>
          <p:cNvGrpSpPr/>
          <p:nvPr/>
        </p:nvGrpSpPr>
        <p:grpSpPr>
          <a:xfrm>
            <a:off x="-35275" y="-31835"/>
            <a:ext cx="9214549" cy="5207170"/>
            <a:chOff x="-35275" y="-31835"/>
            <a:chExt cx="9214549" cy="5207170"/>
          </a:xfrm>
        </p:grpSpPr>
        <p:grpSp>
          <p:nvGrpSpPr>
            <p:cNvPr id="807" name="Google Shape;807;p15"/>
            <p:cNvGrpSpPr/>
            <p:nvPr/>
          </p:nvGrpSpPr>
          <p:grpSpPr>
            <a:xfrm>
              <a:off x="-35275" y="-31835"/>
              <a:ext cx="4607271" cy="2603603"/>
              <a:chOff x="987999" y="461925"/>
              <a:chExt cx="1514404" cy="1507151"/>
            </a:xfrm>
          </p:grpSpPr>
          <p:grpSp>
            <p:nvGrpSpPr>
              <p:cNvPr id="808" name="Google Shape;808;p15"/>
              <p:cNvGrpSpPr/>
              <p:nvPr/>
            </p:nvGrpSpPr>
            <p:grpSpPr>
              <a:xfrm>
                <a:off x="987999" y="461925"/>
                <a:ext cx="1514401" cy="1506302"/>
                <a:chOff x="987999" y="461925"/>
                <a:chExt cx="1514401" cy="1506302"/>
              </a:xfrm>
            </p:grpSpPr>
            <p:cxnSp>
              <p:nvCxnSpPr>
                <p:cNvPr id="809" name="Google Shape;809;p15"/>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10" name="Google Shape;810;p15"/>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11" name="Google Shape;811;p15"/>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12" name="Google Shape;812;p15"/>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13" name="Google Shape;813;p15"/>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14" name="Google Shape;814;p15"/>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15" name="Google Shape;815;p15"/>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16" name="Google Shape;816;p15"/>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17" name="Google Shape;817;p15"/>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818" name="Google Shape;818;p15"/>
              <p:cNvGrpSpPr/>
              <p:nvPr/>
            </p:nvGrpSpPr>
            <p:grpSpPr>
              <a:xfrm>
                <a:off x="987999" y="461927"/>
                <a:ext cx="1514404" cy="1507149"/>
                <a:chOff x="987999" y="461927"/>
                <a:chExt cx="1514404" cy="1507149"/>
              </a:xfrm>
            </p:grpSpPr>
            <p:cxnSp>
              <p:nvCxnSpPr>
                <p:cNvPr id="819" name="Google Shape;819;p15"/>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20" name="Google Shape;820;p15"/>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21" name="Google Shape;821;p15"/>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22" name="Google Shape;822;p15"/>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23" name="Google Shape;823;p15"/>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24" name="Google Shape;824;p15"/>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25" name="Google Shape;825;p15"/>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26" name="Google Shape;826;p15"/>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827" name="Google Shape;827;p15"/>
            <p:cNvGrpSpPr/>
            <p:nvPr/>
          </p:nvGrpSpPr>
          <p:grpSpPr>
            <a:xfrm>
              <a:off x="4572003" y="-31835"/>
              <a:ext cx="4607271" cy="2603603"/>
              <a:chOff x="987999" y="461925"/>
              <a:chExt cx="1514404" cy="1507151"/>
            </a:xfrm>
          </p:grpSpPr>
          <p:grpSp>
            <p:nvGrpSpPr>
              <p:cNvPr id="828" name="Google Shape;828;p15"/>
              <p:cNvGrpSpPr/>
              <p:nvPr/>
            </p:nvGrpSpPr>
            <p:grpSpPr>
              <a:xfrm>
                <a:off x="987999" y="461925"/>
                <a:ext cx="1514401" cy="1506302"/>
                <a:chOff x="987999" y="461925"/>
                <a:chExt cx="1514401" cy="1506302"/>
              </a:xfrm>
            </p:grpSpPr>
            <p:cxnSp>
              <p:nvCxnSpPr>
                <p:cNvPr id="829" name="Google Shape;829;p15"/>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30" name="Google Shape;830;p15"/>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31" name="Google Shape;831;p15"/>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32" name="Google Shape;832;p15"/>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33" name="Google Shape;833;p15"/>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34" name="Google Shape;834;p15"/>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35" name="Google Shape;835;p15"/>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36" name="Google Shape;836;p15"/>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37" name="Google Shape;837;p15"/>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838" name="Google Shape;838;p15"/>
              <p:cNvGrpSpPr/>
              <p:nvPr/>
            </p:nvGrpSpPr>
            <p:grpSpPr>
              <a:xfrm>
                <a:off x="987999" y="461927"/>
                <a:ext cx="1514404" cy="1507149"/>
                <a:chOff x="987999" y="461927"/>
                <a:chExt cx="1514404" cy="1507149"/>
              </a:xfrm>
            </p:grpSpPr>
            <p:cxnSp>
              <p:nvCxnSpPr>
                <p:cNvPr id="839" name="Google Shape;839;p15"/>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40" name="Google Shape;840;p15"/>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41" name="Google Shape;841;p15"/>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42" name="Google Shape;842;p15"/>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43" name="Google Shape;843;p15"/>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44" name="Google Shape;844;p15"/>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45" name="Google Shape;845;p15"/>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46" name="Google Shape;846;p15"/>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847" name="Google Shape;847;p15"/>
            <p:cNvGrpSpPr/>
            <p:nvPr/>
          </p:nvGrpSpPr>
          <p:grpSpPr>
            <a:xfrm>
              <a:off x="-35275" y="2571732"/>
              <a:ext cx="4607271" cy="2603603"/>
              <a:chOff x="987999" y="461925"/>
              <a:chExt cx="1514404" cy="1507151"/>
            </a:xfrm>
          </p:grpSpPr>
          <p:grpSp>
            <p:nvGrpSpPr>
              <p:cNvPr id="848" name="Google Shape;848;p15"/>
              <p:cNvGrpSpPr/>
              <p:nvPr/>
            </p:nvGrpSpPr>
            <p:grpSpPr>
              <a:xfrm>
                <a:off x="987999" y="461925"/>
                <a:ext cx="1514401" cy="1506302"/>
                <a:chOff x="987999" y="461925"/>
                <a:chExt cx="1514401" cy="1506302"/>
              </a:xfrm>
            </p:grpSpPr>
            <p:cxnSp>
              <p:nvCxnSpPr>
                <p:cNvPr id="849" name="Google Shape;849;p15"/>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50" name="Google Shape;850;p15"/>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51" name="Google Shape;851;p15"/>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52" name="Google Shape;852;p15"/>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53" name="Google Shape;853;p15"/>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54" name="Google Shape;854;p15"/>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55" name="Google Shape;855;p15"/>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56" name="Google Shape;856;p15"/>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57" name="Google Shape;857;p15"/>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858" name="Google Shape;858;p15"/>
              <p:cNvGrpSpPr/>
              <p:nvPr/>
            </p:nvGrpSpPr>
            <p:grpSpPr>
              <a:xfrm>
                <a:off x="987999" y="461927"/>
                <a:ext cx="1514404" cy="1507149"/>
                <a:chOff x="987999" y="461927"/>
                <a:chExt cx="1514404" cy="1507149"/>
              </a:xfrm>
            </p:grpSpPr>
            <p:cxnSp>
              <p:nvCxnSpPr>
                <p:cNvPr id="859" name="Google Shape;859;p15"/>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60" name="Google Shape;860;p15"/>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61" name="Google Shape;861;p15"/>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62" name="Google Shape;862;p15"/>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63" name="Google Shape;863;p15"/>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64" name="Google Shape;864;p15"/>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65" name="Google Shape;865;p15"/>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66" name="Google Shape;866;p15"/>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867" name="Google Shape;867;p15"/>
            <p:cNvGrpSpPr/>
            <p:nvPr/>
          </p:nvGrpSpPr>
          <p:grpSpPr>
            <a:xfrm>
              <a:off x="4572003" y="2571732"/>
              <a:ext cx="4607271" cy="2603603"/>
              <a:chOff x="987999" y="461925"/>
              <a:chExt cx="1514404" cy="1507151"/>
            </a:xfrm>
          </p:grpSpPr>
          <p:grpSp>
            <p:nvGrpSpPr>
              <p:cNvPr id="868" name="Google Shape;868;p15"/>
              <p:cNvGrpSpPr/>
              <p:nvPr/>
            </p:nvGrpSpPr>
            <p:grpSpPr>
              <a:xfrm>
                <a:off x="987999" y="461925"/>
                <a:ext cx="1514401" cy="1506302"/>
                <a:chOff x="987999" y="461925"/>
                <a:chExt cx="1514401" cy="1506302"/>
              </a:xfrm>
            </p:grpSpPr>
            <p:cxnSp>
              <p:nvCxnSpPr>
                <p:cNvPr id="869" name="Google Shape;869;p15"/>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70" name="Google Shape;870;p15"/>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71" name="Google Shape;871;p15"/>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72" name="Google Shape;872;p15"/>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73" name="Google Shape;873;p15"/>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74" name="Google Shape;874;p15"/>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75" name="Google Shape;875;p15"/>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76" name="Google Shape;876;p15"/>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877" name="Google Shape;877;p15"/>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878" name="Google Shape;878;p15"/>
              <p:cNvGrpSpPr/>
              <p:nvPr/>
            </p:nvGrpSpPr>
            <p:grpSpPr>
              <a:xfrm>
                <a:off x="987999" y="461927"/>
                <a:ext cx="1514404" cy="1507149"/>
                <a:chOff x="987999" y="461927"/>
                <a:chExt cx="1514404" cy="1507149"/>
              </a:xfrm>
            </p:grpSpPr>
            <p:cxnSp>
              <p:nvCxnSpPr>
                <p:cNvPr id="879" name="Google Shape;879;p15"/>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80" name="Google Shape;880;p15"/>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81" name="Google Shape;881;p15"/>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82" name="Google Shape;882;p15"/>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83" name="Google Shape;883;p15"/>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84" name="Google Shape;884;p15"/>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85" name="Google Shape;885;p15"/>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886" name="Google Shape;886;p15"/>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887" name="Google Shape;887;p15"/>
          <p:cNvSpPr txBox="1"/>
          <p:nvPr>
            <p:ph type="title"/>
          </p:nvPr>
        </p:nvSpPr>
        <p:spPr>
          <a:xfrm>
            <a:off x="537400" y="339325"/>
            <a:ext cx="8064900" cy="740700"/>
          </a:xfrm>
          <a:prstGeom prst="rect">
            <a:avLst/>
          </a:prstGeom>
        </p:spPr>
        <p:txBody>
          <a:bodyPr anchorCtr="0" anchor="ctr"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atin typeface="Spectral"/>
                <a:ea typeface="Spectral"/>
                <a:cs typeface="Spectral"/>
                <a:sym typeface="Spectral"/>
              </a:defRPr>
            </a:lvl2pPr>
            <a:lvl3pPr lvl="2">
              <a:spcBef>
                <a:spcPts val="0"/>
              </a:spcBef>
              <a:spcAft>
                <a:spcPts val="0"/>
              </a:spcAft>
              <a:buSzPts val="2800"/>
              <a:buNone/>
              <a:defRPr>
                <a:latin typeface="Spectral"/>
                <a:ea typeface="Spectral"/>
                <a:cs typeface="Spectral"/>
                <a:sym typeface="Spectral"/>
              </a:defRPr>
            </a:lvl3pPr>
            <a:lvl4pPr lvl="3">
              <a:spcBef>
                <a:spcPts val="0"/>
              </a:spcBef>
              <a:spcAft>
                <a:spcPts val="0"/>
              </a:spcAft>
              <a:buSzPts val="2800"/>
              <a:buNone/>
              <a:defRPr>
                <a:latin typeface="Spectral"/>
                <a:ea typeface="Spectral"/>
                <a:cs typeface="Spectral"/>
                <a:sym typeface="Spectral"/>
              </a:defRPr>
            </a:lvl4pPr>
            <a:lvl5pPr lvl="4">
              <a:spcBef>
                <a:spcPts val="0"/>
              </a:spcBef>
              <a:spcAft>
                <a:spcPts val="0"/>
              </a:spcAft>
              <a:buSzPts val="2800"/>
              <a:buNone/>
              <a:defRPr>
                <a:latin typeface="Spectral"/>
                <a:ea typeface="Spectral"/>
                <a:cs typeface="Spectral"/>
                <a:sym typeface="Spectral"/>
              </a:defRPr>
            </a:lvl5pPr>
            <a:lvl6pPr lvl="5">
              <a:spcBef>
                <a:spcPts val="0"/>
              </a:spcBef>
              <a:spcAft>
                <a:spcPts val="0"/>
              </a:spcAft>
              <a:buSzPts val="2800"/>
              <a:buNone/>
              <a:defRPr>
                <a:latin typeface="Spectral"/>
                <a:ea typeface="Spectral"/>
                <a:cs typeface="Spectral"/>
                <a:sym typeface="Spectral"/>
              </a:defRPr>
            </a:lvl6pPr>
            <a:lvl7pPr lvl="6">
              <a:spcBef>
                <a:spcPts val="0"/>
              </a:spcBef>
              <a:spcAft>
                <a:spcPts val="0"/>
              </a:spcAft>
              <a:buSzPts val="2800"/>
              <a:buNone/>
              <a:defRPr>
                <a:latin typeface="Spectral"/>
                <a:ea typeface="Spectral"/>
                <a:cs typeface="Spectral"/>
                <a:sym typeface="Spectral"/>
              </a:defRPr>
            </a:lvl7pPr>
            <a:lvl8pPr lvl="7">
              <a:spcBef>
                <a:spcPts val="0"/>
              </a:spcBef>
              <a:spcAft>
                <a:spcPts val="0"/>
              </a:spcAft>
              <a:buSzPts val="2800"/>
              <a:buNone/>
              <a:defRPr>
                <a:latin typeface="Spectral"/>
                <a:ea typeface="Spectral"/>
                <a:cs typeface="Spectral"/>
                <a:sym typeface="Spectral"/>
              </a:defRPr>
            </a:lvl8pPr>
            <a:lvl9pPr lvl="8">
              <a:spcBef>
                <a:spcPts val="0"/>
              </a:spcBef>
              <a:spcAft>
                <a:spcPts val="0"/>
              </a:spcAft>
              <a:buSzPts val="2800"/>
              <a:buNone/>
              <a:defRPr>
                <a:latin typeface="Spectral"/>
                <a:ea typeface="Spectral"/>
                <a:cs typeface="Spectral"/>
                <a:sym typeface="Spectral"/>
              </a:defRPr>
            </a:lvl9pPr>
          </a:lstStyle>
          <a:p/>
        </p:txBody>
      </p:sp>
      <p:sp>
        <p:nvSpPr>
          <p:cNvPr id="888" name="Google Shape;888;p15"/>
          <p:cNvSpPr txBox="1"/>
          <p:nvPr>
            <p:ph idx="1" type="subTitle"/>
          </p:nvPr>
        </p:nvSpPr>
        <p:spPr>
          <a:xfrm>
            <a:off x="737800" y="3449950"/>
            <a:ext cx="1920300" cy="422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889" name="Google Shape;889;p15"/>
          <p:cNvSpPr txBox="1"/>
          <p:nvPr>
            <p:ph idx="2" type="subTitle"/>
          </p:nvPr>
        </p:nvSpPr>
        <p:spPr>
          <a:xfrm>
            <a:off x="737804" y="3781516"/>
            <a:ext cx="19203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90" name="Google Shape;890;p15"/>
          <p:cNvSpPr txBox="1"/>
          <p:nvPr>
            <p:ph idx="3" type="subTitle"/>
          </p:nvPr>
        </p:nvSpPr>
        <p:spPr>
          <a:xfrm>
            <a:off x="6493600" y="3449950"/>
            <a:ext cx="1920300" cy="422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891" name="Google Shape;891;p15"/>
          <p:cNvSpPr txBox="1"/>
          <p:nvPr>
            <p:ph idx="4" type="subTitle"/>
          </p:nvPr>
        </p:nvSpPr>
        <p:spPr>
          <a:xfrm>
            <a:off x="6493605" y="3781514"/>
            <a:ext cx="19203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92" name="Google Shape;892;p15"/>
          <p:cNvSpPr txBox="1"/>
          <p:nvPr>
            <p:ph idx="5" type="subTitle"/>
          </p:nvPr>
        </p:nvSpPr>
        <p:spPr>
          <a:xfrm>
            <a:off x="3616474" y="3449950"/>
            <a:ext cx="1920300" cy="422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893" name="Google Shape;893;p15"/>
          <p:cNvSpPr txBox="1"/>
          <p:nvPr>
            <p:ph idx="6" type="subTitle"/>
          </p:nvPr>
        </p:nvSpPr>
        <p:spPr>
          <a:xfrm>
            <a:off x="3615704" y="3781514"/>
            <a:ext cx="19203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94" name="Google Shape;894;p15"/>
          <p:cNvSpPr txBox="1"/>
          <p:nvPr>
            <p:ph hasCustomPrompt="1" idx="7" type="title"/>
          </p:nvPr>
        </p:nvSpPr>
        <p:spPr>
          <a:xfrm>
            <a:off x="737950" y="2883600"/>
            <a:ext cx="1920300" cy="494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000"/>
              <a:buNone/>
              <a:defRPr sz="33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895" name="Google Shape;895;p15"/>
          <p:cNvSpPr txBox="1"/>
          <p:nvPr>
            <p:ph hasCustomPrompt="1" idx="8" type="title"/>
          </p:nvPr>
        </p:nvSpPr>
        <p:spPr>
          <a:xfrm>
            <a:off x="3615700" y="2883625"/>
            <a:ext cx="1920300" cy="494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000"/>
              <a:buNone/>
              <a:defRPr sz="33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
        <p:nvSpPr>
          <p:cNvPr id="896" name="Google Shape;896;p15"/>
          <p:cNvSpPr txBox="1"/>
          <p:nvPr>
            <p:ph hasCustomPrompt="1" idx="9" type="title"/>
          </p:nvPr>
        </p:nvSpPr>
        <p:spPr>
          <a:xfrm>
            <a:off x="6493600" y="2883625"/>
            <a:ext cx="1920300" cy="4947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SzPts val="3000"/>
              <a:buNone/>
              <a:defRPr sz="33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a:r>
              <a:t>xx%</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1">
    <p:spTree>
      <p:nvGrpSpPr>
        <p:cNvPr id="897" name="Shape 897"/>
        <p:cNvGrpSpPr/>
        <p:nvPr/>
      </p:nvGrpSpPr>
      <p:grpSpPr>
        <a:xfrm>
          <a:off x="0" y="0"/>
          <a:ext cx="0" cy="0"/>
          <a:chOff x="0" y="0"/>
          <a:chExt cx="0" cy="0"/>
        </a:xfrm>
      </p:grpSpPr>
      <p:grpSp>
        <p:nvGrpSpPr>
          <p:cNvPr id="898" name="Google Shape;898;p16"/>
          <p:cNvGrpSpPr/>
          <p:nvPr/>
        </p:nvGrpSpPr>
        <p:grpSpPr>
          <a:xfrm>
            <a:off x="-35275" y="-31835"/>
            <a:ext cx="9214549" cy="5207170"/>
            <a:chOff x="-35275" y="-31835"/>
            <a:chExt cx="9214549" cy="5207170"/>
          </a:xfrm>
        </p:grpSpPr>
        <p:grpSp>
          <p:nvGrpSpPr>
            <p:cNvPr id="899" name="Google Shape;899;p16"/>
            <p:cNvGrpSpPr/>
            <p:nvPr/>
          </p:nvGrpSpPr>
          <p:grpSpPr>
            <a:xfrm>
              <a:off x="-35275" y="-31835"/>
              <a:ext cx="4607271" cy="2603603"/>
              <a:chOff x="987999" y="461925"/>
              <a:chExt cx="1514404" cy="1507151"/>
            </a:xfrm>
          </p:grpSpPr>
          <p:grpSp>
            <p:nvGrpSpPr>
              <p:cNvPr id="900" name="Google Shape;900;p16"/>
              <p:cNvGrpSpPr/>
              <p:nvPr/>
            </p:nvGrpSpPr>
            <p:grpSpPr>
              <a:xfrm>
                <a:off x="987999" y="461925"/>
                <a:ext cx="1514401" cy="1506302"/>
                <a:chOff x="987999" y="461925"/>
                <a:chExt cx="1514401" cy="1506302"/>
              </a:xfrm>
            </p:grpSpPr>
            <p:cxnSp>
              <p:nvCxnSpPr>
                <p:cNvPr id="901" name="Google Shape;901;p16"/>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02" name="Google Shape;902;p16"/>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03" name="Google Shape;903;p16"/>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04" name="Google Shape;904;p16"/>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05" name="Google Shape;905;p16"/>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06" name="Google Shape;906;p16"/>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07" name="Google Shape;907;p16"/>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08" name="Google Shape;908;p16"/>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09" name="Google Shape;909;p16"/>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910" name="Google Shape;910;p16"/>
              <p:cNvGrpSpPr/>
              <p:nvPr/>
            </p:nvGrpSpPr>
            <p:grpSpPr>
              <a:xfrm>
                <a:off x="987999" y="461927"/>
                <a:ext cx="1514404" cy="1507149"/>
                <a:chOff x="987999" y="461927"/>
                <a:chExt cx="1514404" cy="1507149"/>
              </a:xfrm>
            </p:grpSpPr>
            <p:cxnSp>
              <p:nvCxnSpPr>
                <p:cNvPr id="911" name="Google Shape;911;p16"/>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12" name="Google Shape;912;p16"/>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13" name="Google Shape;913;p16"/>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14" name="Google Shape;914;p16"/>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15" name="Google Shape;915;p16"/>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16" name="Google Shape;916;p16"/>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17" name="Google Shape;917;p16"/>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18" name="Google Shape;918;p16"/>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919" name="Google Shape;919;p16"/>
            <p:cNvGrpSpPr/>
            <p:nvPr/>
          </p:nvGrpSpPr>
          <p:grpSpPr>
            <a:xfrm>
              <a:off x="4572003" y="-31835"/>
              <a:ext cx="4607271" cy="2603603"/>
              <a:chOff x="987999" y="461925"/>
              <a:chExt cx="1514404" cy="1507151"/>
            </a:xfrm>
          </p:grpSpPr>
          <p:grpSp>
            <p:nvGrpSpPr>
              <p:cNvPr id="920" name="Google Shape;920;p16"/>
              <p:cNvGrpSpPr/>
              <p:nvPr/>
            </p:nvGrpSpPr>
            <p:grpSpPr>
              <a:xfrm>
                <a:off x="987999" y="461925"/>
                <a:ext cx="1514401" cy="1506302"/>
                <a:chOff x="987999" y="461925"/>
                <a:chExt cx="1514401" cy="1506302"/>
              </a:xfrm>
            </p:grpSpPr>
            <p:cxnSp>
              <p:nvCxnSpPr>
                <p:cNvPr id="921" name="Google Shape;921;p16"/>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22" name="Google Shape;922;p16"/>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23" name="Google Shape;923;p16"/>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24" name="Google Shape;924;p16"/>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25" name="Google Shape;925;p16"/>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26" name="Google Shape;926;p16"/>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27" name="Google Shape;927;p16"/>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28" name="Google Shape;928;p16"/>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29" name="Google Shape;929;p16"/>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930" name="Google Shape;930;p16"/>
              <p:cNvGrpSpPr/>
              <p:nvPr/>
            </p:nvGrpSpPr>
            <p:grpSpPr>
              <a:xfrm>
                <a:off x="987999" y="461927"/>
                <a:ext cx="1514404" cy="1507149"/>
                <a:chOff x="987999" y="461927"/>
                <a:chExt cx="1514404" cy="1507149"/>
              </a:xfrm>
            </p:grpSpPr>
            <p:cxnSp>
              <p:nvCxnSpPr>
                <p:cNvPr id="931" name="Google Shape;931;p16"/>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32" name="Google Shape;932;p16"/>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33" name="Google Shape;933;p16"/>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34" name="Google Shape;934;p16"/>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35" name="Google Shape;935;p16"/>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36" name="Google Shape;936;p16"/>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37" name="Google Shape;937;p16"/>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38" name="Google Shape;938;p16"/>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939" name="Google Shape;939;p16"/>
            <p:cNvGrpSpPr/>
            <p:nvPr/>
          </p:nvGrpSpPr>
          <p:grpSpPr>
            <a:xfrm>
              <a:off x="-35275" y="2571732"/>
              <a:ext cx="4607271" cy="2603603"/>
              <a:chOff x="987999" y="461925"/>
              <a:chExt cx="1514404" cy="1507151"/>
            </a:xfrm>
          </p:grpSpPr>
          <p:grpSp>
            <p:nvGrpSpPr>
              <p:cNvPr id="940" name="Google Shape;940;p16"/>
              <p:cNvGrpSpPr/>
              <p:nvPr/>
            </p:nvGrpSpPr>
            <p:grpSpPr>
              <a:xfrm>
                <a:off x="987999" y="461925"/>
                <a:ext cx="1514401" cy="1506302"/>
                <a:chOff x="987999" y="461925"/>
                <a:chExt cx="1514401" cy="1506302"/>
              </a:xfrm>
            </p:grpSpPr>
            <p:cxnSp>
              <p:nvCxnSpPr>
                <p:cNvPr id="941" name="Google Shape;941;p16"/>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42" name="Google Shape;942;p16"/>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43" name="Google Shape;943;p16"/>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44" name="Google Shape;944;p16"/>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45" name="Google Shape;945;p16"/>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46" name="Google Shape;946;p16"/>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47" name="Google Shape;947;p16"/>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48" name="Google Shape;948;p16"/>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49" name="Google Shape;949;p16"/>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950" name="Google Shape;950;p16"/>
              <p:cNvGrpSpPr/>
              <p:nvPr/>
            </p:nvGrpSpPr>
            <p:grpSpPr>
              <a:xfrm>
                <a:off x="987999" y="461927"/>
                <a:ext cx="1514404" cy="1507149"/>
                <a:chOff x="987999" y="461927"/>
                <a:chExt cx="1514404" cy="1507149"/>
              </a:xfrm>
            </p:grpSpPr>
            <p:cxnSp>
              <p:nvCxnSpPr>
                <p:cNvPr id="951" name="Google Shape;951;p16"/>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52" name="Google Shape;952;p16"/>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53" name="Google Shape;953;p16"/>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54" name="Google Shape;954;p16"/>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55" name="Google Shape;955;p16"/>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56" name="Google Shape;956;p16"/>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57" name="Google Shape;957;p16"/>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58" name="Google Shape;958;p16"/>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959" name="Google Shape;959;p16"/>
            <p:cNvGrpSpPr/>
            <p:nvPr/>
          </p:nvGrpSpPr>
          <p:grpSpPr>
            <a:xfrm>
              <a:off x="4572003" y="2571732"/>
              <a:ext cx="4607271" cy="2603603"/>
              <a:chOff x="987999" y="461925"/>
              <a:chExt cx="1514404" cy="1507151"/>
            </a:xfrm>
          </p:grpSpPr>
          <p:grpSp>
            <p:nvGrpSpPr>
              <p:cNvPr id="960" name="Google Shape;960;p16"/>
              <p:cNvGrpSpPr/>
              <p:nvPr/>
            </p:nvGrpSpPr>
            <p:grpSpPr>
              <a:xfrm>
                <a:off x="987999" y="461925"/>
                <a:ext cx="1514401" cy="1506302"/>
                <a:chOff x="987999" y="461925"/>
                <a:chExt cx="1514401" cy="1506302"/>
              </a:xfrm>
            </p:grpSpPr>
            <p:cxnSp>
              <p:nvCxnSpPr>
                <p:cNvPr id="961" name="Google Shape;961;p16"/>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62" name="Google Shape;962;p16"/>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63" name="Google Shape;963;p16"/>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64" name="Google Shape;964;p16"/>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65" name="Google Shape;965;p16"/>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66" name="Google Shape;966;p16"/>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67" name="Google Shape;967;p16"/>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68" name="Google Shape;968;p16"/>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69" name="Google Shape;969;p16"/>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970" name="Google Shape;970;p16"/>
              <p:cNvGrpSpPr/>
              <p:nvPr/>
            </p:nvGrpSpPr>
            <p:grpSpPr>
              <a:xfrm>
                <a:off x="987999" y="461927"/>
                <a:ext cx="1514404" cy="1507149"/>
                <a:chOff x="987999" y="461927"/>
                <a:chExt cx="1514404" cy="1507149"/>
              </a:xfrm>
            </p:grpSpPr>
            <p:cxnSp>
              <p:nvCxnSpPr>
                <p:cNvPr id="971" name="Google Shape;971;p16"/>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72" name="Google Shape;972;p16"/>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73" name="Google Shape;973;p16"/>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74" name="Google Shape;974;p16"/>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75" name="Google Shape;975;p16"/>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76" name="Google Shape;976;p16"/>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77" name="Google Shape;977;p16"/>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978" name="Google Shape;978;p16"/>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979" name="Google Shape;979;p16"/>
          <p:cNvSpPr txBox="1"/>
          <p:nvPr>
            <p:ph idx="1" type="subTitle"/>
          </p:nvPr>
        </p:nvSpPr>
        <p:spPr>
          <a:xfrm>
            <a:off x="713225" y="1543477"/>
            <a:ext cx="3749100" cy="426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980" name="Google Shape;980;p16"/>
          <p:cNvSpPr txBox="1"/>
          <p:nvPr>
            <p:ph idx="2" type="subTitle"/>
          </p:nvPr>
        </p:nvSpPr>
        <p:spPr>
          <a:xfrm>
            <a:off x="713214" y="1877951"/>
            <a:ext cx="3749100" cy="998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81" name="Google Shape;981;p16"/>
          <p:cNvSpPr txBox="1"/>
          <p:nvPr>
            <p:ph idx="3" type="subTitle"/>
          </p:nvPr>
        </p:nvSpPr>
        <p:spPr>
          <a:xfrm>
            <a:off x="2697450" y="3039978"/>
            <a:ext cx="3749100" cy="426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982" name="Google Shape;982;p16"/>
          <p:cNvSpPr txBox="1"/>
          <p:nvPr>
            <p:ph idx="4" type="subTitle"/>
          </p:nvPr>
        </p:nvSpPr>
        <p:spPr>
          <a:xfrm>
            <a:off x="2697450" y="3378023"/>
            <a:ext cx="3749100" cy="996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83" name="Google Shape;983;p16"/>
          <p:cNvSpPr txBox="1"/>
          <p:nvPr>
            <p:ph idx="5" type="subTitle"/>
          </p:nvPr>
        </p:nvSpPr>
        <p:spPr>
          <a:xfrm>
            <a:off x="4681685" y="1543477"/>
            <a:ext cx="3749100" cy="426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984" name="Google Shape;984;p16"/>
          <p:cNvSpPr txBox="1"/>
          <p:nvPr>
            <p:ph idx="6" type="subTitle"/>
          </p:nvPr>
        </p:nvSpPr>
        <p:spPr>
          <a:xfrm>
            <a:off x="4681686" y="1878701"/>
            <a:ext cx="3749100" cy="9966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85" name="Google Shape;985;p16"/>
          <p:cNvSpPr txBox="1"/>
          <p:nvPr>
            <p:ph type="title"/>
          </p:nvPr>
        </p:nvSpPr>
        <p:spPr>
          <a:xfrm>
            <a:off x="539496" y="342543"/>
            <a:ext cx="8064900" cy="7407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2pPr>
            <a:lvl3pPr lvl="2"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3pPr>
            <a:lvl4pPr lvl="3"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4pPr>
            <a:lvl5pPr lvl="4"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5pPr>
            <a:lvl6pPr lvl="5"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6pPr>
            <a:lvl7pPr lvl="6"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7pPr>
            <a:lvl8pPr lvl="7"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8pPr>
            <a:lvl9pPr lvl="8"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9pPr>
          </a:lstStyle>
          <a:p/>
        </p:txBody>
      </p:sp>
      <p:sp>
        <p:nvSpPr>
          <p:cNvPr id="986" name="Google Shape;986;p16"/>
          <p:cNvSpPr/>
          <p:nvPr/>
        </p:nvSpPr>
        <p:spPr>
          <a:xfrm>
            <a:off x="4979394" y="4633665"/>
            <a:ext cx="338400" cy="331200"/>
          </a:xfrm>
          <a:prstGeom prst="star4">
            <a:avLst>
              <a:gd fmla="val 12500"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1_1">
    <p:spTree>
      <p:nvGrpSpPr>
        <p:cNvPr id="987" name="Shape 987"/>
        <p:cNvGrpSpPr/>
        <p:nvPr/>
      </p:nvGrpSpPr>
      <p:grpSpPr>
        <a:xfrm>
          <a:off x="0" y="0"/>
          <a:ext cx="0" cy="0"/>
          <a:chOff x="0" y="0"/>
          <a:chExt cx="0" cy="0"/>
        </a:xfrm>
      </p:grpSpPr>
      <p:grpSp>
        <p:nvGrpSpPr>
          <p:cNvPr id="988" name="Google Shape;988;p17"/>
          <p:cNvGrpSpPr/>
          <p:nvPr/>
        </p:nvGrpSpPr>
        <p:grpSpPr>
          <a:xfrm>
            <a:off x="-35275" y="-31835"/>
            <a:ext cx="9214549" cy="5207170"/>
            <a:chOff x="-35275" y="-31835"/>
            <a:chExt cx="9214549" cy="5207170"/>
          </a:xfrm>
        </p:grpSpPr>
        <p:grpSp>
          <p:nvGrpSpPr>
            <p:cNvPr id="989" name="Google Shape;989;p17"/>
            <p:cNvGrpSpPr/>
            <p:nvPr/>
          </p:nvGrpSpPr>
          <p:grpSpPr>
            <a:xfrm>
              <a:off x="-35275" y="-31835"/>
              <a:ext cx="4607271" cy="2603603"/>
              <a:chOff x="987999" y="461925"/>
              <a:chExt cx="1514404" cy="1507151"/>
            </a:xfrm>
          </p:grpSpPr>
          <p:grpSp>
            <p:nvGrpSpPr>
              <p:cNvPr id="990" name="Google Shape;990;p17"/>
              <p:cNvGrpSpPr/>
              <p:nvPr/>
            </p:nvGrpSpPr>
            <p:grpSpPr>
              <a:xfrm>
                <a:off x="987999" y="461925"/>
                <a:ext cx="1514401" cy="1506302"/>
                <a:chOff x="987999" y="461925"/>
                <a:chExt cx="1514401" cy="1506302"/>
              </a:xfrm>
            </p:grpSpPr>
            <p:cxnSp>
              <p:nvCxnSpPr>
                <p:cNvPr id="991" name="Google Shape;991;p17"/>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92" name="Google Shape;992;p17"/>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93" name="Google Shape;993;p17"/>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94" name="Google Shape;994;p17"/>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95" name="Google Shape;995;p17"/>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96" name="Google Shape;996;p17"/>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97" name="Google Shape;997;p17"/>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98" name="Google Shape;998;p17"/>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999" name="Google Shape;999;p17"/>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000" name="Google Shape;1000;p17"/>
              <p:cNvGrpSpPr/>
              <p:nvPr/>
            </p:nvGrpSpPr>
            <p:grpSpPr>
              <a:xfrm>
                <a:off x="987999" y="461927"/>
                <a:ext cx="1514404" cy="1507149"/>
                <a:chOff x="987999" y="461927"/>
                <a:chExt cx="1514404" cy="1507149"/>
              </a:xfrm>
            </p:grpSpPr>
            <p:cxnSp>
              <p:nvCxnSpPr>
                <p:cNvPr id="1001" name="Google Shape;1001;p17"/>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02" name="Google Shape;1002;p17"/>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03" name="Google Shape;1003;p17"/>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04" name="Google Shape;1004;p17"/>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05" name="Google Shape;1005;p17"/>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06" name="Google Shape;1006;p17"/>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07" name="Google Shape;1007;p17"/>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08" name="Google Shape;1008;p17"/>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009" name="Google Shape;1009;p17"/>
            <p:cNvGrpSpPr/>
            <p:nvPr/>
          </p:nvGrpSpPr>
          <p:grpSpPr>
            <a:xfrm>
              <a:off x="4572003" y="-31835"/>
              <a:ext cx="4607271" cy="2603603"/>
              <a:chOff x="987999" y="461925"/>
              <a:chExt cx="1514404" cy="1507151"/>
            </a:xfrm>
          </p:grpSpPr>
          <p:grpSp>
            <p:nvGrpSpPr>
              <p:cNvPr id="1010" name="Google Shape;1010;p17"/>
              <p:cNvGrpSpPr/>
              <p:nvPr/>
            </p:nvGrpSpPr>
            <p:grpSpPr>
              <a:xfrm>
                <a:off x="987999" y="461925"/>
                <a:ext cx="1514401" cy="1506302"/>
                <a:chOff x="987999" y="461925"/>
                <a:chExt cx="1514401" cy="1506302"/>
              </a:xfrm>
            </p:grpSpPr>
            <p:cxnSp>
              <p:nvCxnSpPr>
                <p:cNvPr id="1011" name="Google Shape;1011;p17"/>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12" name="Google Shape;1012;p17"/>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13" name="Google Shape;1013;p17"/>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14" name="Google Shape;1014;p17"/>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15" name="Google Shape;1015;p17"/>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16" name="Google Shape;1016;p17"/>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17" name="Google Shape;1017;p17"/>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18" name="Google Shape;1018;p17"/>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19" name="Google Shape;1019;p17"/>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020" name="Google Shape;1020;p17"/>
              <p:cNvGrpSpPr/>
              <p:nvPr/>
            </p:nvGrpSpPr>
            <p:grpSpPr>
              <a:xfrm>
                <a:off x="987999" y="461927"/>
                <a:ext cx="1514404" cy="1507149"/>
                <a:chOff x="987999" y="461927"/>
                <a:chExt cx="1514404" cy="1507149"/>
              </a:xfrm>
            </p:grpSpPr>
            <p:cxnSp>
              <p:nvCxnSpPr>
                <p:cNvPr id="1021" name="Google Shape;1021;p17"/>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22" name="Google Shape;1022;p17"/>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23" name="Google Shape;1023;p17"/>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24" name="Google Shape;1024;p17"/>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25" name="Google Shape;1025;p17"/>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26" name="Google Shape;1026;p17"/>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27" name="Google Shape;1027;p17"/>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28" name="Google Shape;1028;p17"/>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029" name="Google Shape;1029;p17"/>
            <p:cNvGrpSpPr/>
            <p:nvPr/>
          </p:nvGrpSpPr>
          <p:grpSpPr>
            <a:xfrm>
              <a:off x="-35275" y="2571732"/>
              <a:ext cx="4607271" cy="2603603"/>
              <a:chOff x="987999" y="461925"/>
              <a:chExt cx="1514404" cy="1507151"/>
            </a:xfrm>
          </p:grpSpPr>
          <p:grpSp>
            <p:nvGrpSpPr>
              <p:cNvPr id="1030" name="Google Shape;1030;p17"/>
              <p:cNvGrpSpPr/>
              <p:nvPr/>
            </p:nvGrpSpPr>
            <p:grpSpPr>
              <a:xfrm>
                <a:off x="987999" y="461925"/>
                <a:ext cx="1514401" cy="1506302"/>
                <a:chOff x="987999" y="461925"/>
                <a:chExt cx="1514401" cy="1506302"/>
              </a:xfrm>
            </p:grpSpPr>
            <p:cxnSp>
              <p:nvCxnSpPr>
                <p:cNvPr id="1031" name="Google Shape;1031;p17"/>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32" name="Google Shape;1032;p17"/>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33" name="Google Shape;1033;p17"/>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34" name="Google Shape;1034;p17"/>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35" name="Google Shape;1035;p17"/>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36" name="Google Shape;1036;p17"/>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37" name="Google Shape;1037;p17"/>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38" name="Google Shape;1038;p17"/>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39" name="Google Shape;1039;p17"/>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040" name="Google Shape;1040;p17"/>
              <p:cNvGrpSpPr/>
              <p:nvPr/>
            </p:nvGrpSpPr>
            <p:grpSpPr>
              <a:xfrm>
                <a:off x="987999" y="461927"/>
                <a:ext cx="1514404" cy="1507149"/>
                <a:chOff x="987999" y="461927"/>
                <a:chExt cx="1514404" cy="1507149"/>
              </a:xfrm>
            </p:grpSpPr>
            <p:cxnSp>
              <p:nvCxnSpPr>
                <p:cNvPr id="1041" name="Google Shape;1041;p17"/>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42" name="Google Shape;1042;p17"/>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43" name="Google Shape;1043;p17"/>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44" name="Google Shape;1044;p17"/>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45" name="Google Shape;1045;p17"/>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46" name="Google Shape;1046;p17"/>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47" name="Google Shape;1047;p17"/>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48" name="Google Shape;1048;p17"/>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049" name="Google Shape;1049;p17"/>
            <p:cNvGrpSpPr/>
            <p:nvPr/>
          </p:nvGrpSpPr>
          <p:grpSpPr>
            <a:xfrm>
              <a:off x="4572003" y="2571732"/>
              <a:ext cx="4607271" cy="2603603"/>
              <a:chOff x="987999" y="461925"/>
              <a:chExt cx="1514404" cy="1507151"/>
            </a:xfrm>
          </p:grpSpPr>
          <p:grpSp>
            <p:nvGrpSpPr>
              <p:cNvPr id="1050" name="Google Shape;1050;p17"/>
              <p:cNvGrpSpPr/>
              <p:nvPr/>
            </p:nvGrpSpPr>
            <p:grpSpPr>
              <a:xfrm>
                <a:off x="987999" y="461925"/>
                <a:ext cx="1514401" cy="1506302"/>
                <a:chOff x="987999" y="461925"/>
                <a:chExt cx="1514401" cy="1506302"/>
              </a:xfrm>
            </p:grpSpPr>
            <p:cxnSp>
              <p:nvCxnSpPr>
                <p:cNvPr id="1051" name="Google Shape;1051;p17"/>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52" name="Google Shape;1052;p17"/>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53" name="Google Shape;1053;p17"/>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54" name="Google Shape;1054;p17"/>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55" name="Google Shape;1055;p17"/>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56" name="Google Shape;1056;p17"/>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57" name="Google Shape;1057;p17"/>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58" name="Google Shape;1058;p17"/>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59" name="Google Shape;1059;p17"/>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060" name="Google Shape;1060;p17"/>
              <p:cNvGrpSpPr/>
              <p:nvPr/>
            </p:nvGrpSpPr>
            <p:grpSpPr>
              <a:xfrm>
                <a:off x="987999" y="461927"/>
                <a:ext cx="1514404" cy="1507149"/>
                <a:chOff x="987999" y="461927"/>
                <a:chExt cx="1514404" cy="1507149"/>
              </a:xfrm>
            </p:grpSpPr>
            <p:cxnSp>
              <p:nvCxnSpPr>
                <p:cNvPr id="1061" name="Google Shape;1061;p17"/>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62" name="Google Shape;1062;p17"/>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63" name="Google Shape;1063;p17"/>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64" name="Google Shape;1064;p17"/>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65" name="Google Shape;1065;p17"/>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66" name="Google Shape;1066;p17"/>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67" name="Google Shape;1067;p17"/>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68" name="Google Shape;1068;p17"/>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1069" name="Google Shape;1069;p17"/>
          <p:cNvSpPr txBox="1"/>
          <p:nvPr>
            <p:ph type="title"/>
          </p:nvPr>
        </p:nvSpPr>
        <p:spPr>
          <a:xfrm>
            <a:off x="539550" y="340907"/>
            <a:ext cx="8064900" cy="7407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2pPr>
            <a:lvl3pPr lvl="2"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3pPr>
            <a:lvl4pPr lvl="3"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4pPr>
            <a:lvl5pPr lvl="4"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5pPr>
            <a:lvl6pPr lvl="5"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6pPr>
            <a:lvl7pPr lvl="6"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7pPr>
            <a:lvl8pPr lvl="7"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8pPr>
            <a:lvl9pPr lvl="8"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9pPr>
          </a:lstStyle>
          <a:p/>
        </p:txBody>
      </p:sp>
      <p:sp>
        <p:nvSpPr>
          <p:cNvPr id="1070" name="Google Shape;1070;p17"/>
          <p:cNvSpPr txBox="1"/>
          <p:nvPr>
            <p:ph idx="1" type="subTitle"/>
          </p:nvPr>
        </p:nvSpPr>
        <p:spPr>
          <a:xfrm>
            <a:off x="1160974" y="2473140"/>
            <a:ext cx="2215200" cy="365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000"/>
              <a:buFont typeface="Merriweather"/>
              <a:buNone/>
              <a:defRPr sz="2000">
                <a:latin typeface="Merriweather"/>
                <a:ea typeface="Merriweather"/>
                <a:cs typeface="Merriweather"/>
                <a:sym typeface="Merriweather"/>
              </a:defRPr>
            </a:lvl1pPr>
            <a:lvl2pPr lvl="1" rtl="0" algn="ctr">
              <a:spcBef>
                <a:spcPts val="0"/>
              </a:spcBef>
              <a:spcAft>
                <a:spcPts val="0"/>
              </a:spcAft>
              <a:buSzPts val="2000"/>
              <a:buFont typeface="Merriweather"/>
              <a:buNone/>
              <a:defRPr b="1" sz="2000">
                <a:latin typeface="Merriweather"/>
                <a:ea typeface="Merriweather"/>
                <a:cs typeface="Merriweather"/>
                <a:sym typeface="Merriweather"/>
              </a:defRPr>
            </a:lvl2pPr>
            <a:lvl3pPr lvl="2" rtl="0" algn="ctr">
              <a:spcBef>
                <a:spcPts val="0"/>
              </a:spcBef>
              <a:spcAft>
                <a:spcPts val="0"/>
              </a:spcAft>
              <a:buSzPts val="2000"/>
              <a:buFont typeface="Merriweather"/>
              <a:buNone/>
              <a:defRPr b="1" sz="2000">
                <a:latin typeface="Merriweather"/>
                <a:ea typeface="Merriweather"/>
                <a:cs typeface="Merriweather"/>
                <a:sym typeface="Merriweather"/>
              </a:defRPr>
            </a:lvl3pPr>
            <a:lvl4pPr lvl="3" rtl="0" algn="ctr">
              <a:spcBef>
                <a:spcPts val="0"/>
              </a:spcBef>
              <a:spcAft>
                <a:spcPts val="0"/>
              </a:spcAft>
              <a:buSzPts val="2000"/>
              <a:buFont typeface="Merriweather"/>
              <a:buNone/>
              <a:defRPr b="1" sz="2000">
                <a:latin typeface="Merriweather"/>
                <a:ea typeface="Merriweather"/>
                <a:cs typeface="Merriweather"/>
                <a:sym typeface="Merriweather"/>
              </a:defRPr>
            </a:lvl4pPr>
            <a:lvl5pPr lvl="4" rtl="0" algn="ctr">
              <a:spcBef>
                <a:spcPts val="0"/>
              </a:spcBef>
              <a:spcAft>
                <a:spcPts val="0"/>
              </a:spcAft>
              <a:buSzPts val="2000"/>
              <a:buFont typeface="Merriweather"/>
              <a:buNone/>
              <a:defRPr b="1" sz="2000">
                <a:latin typeface="Merriweather"/>
                <a:ea typeface="Merriweather"/>
                <a:cs typeface="Merriweather"/>
                <a:sym typeface="Merriweather"/>
              </a:defRPr>
            </a:lvl5pPr>
            <a:lvl6pPr lvl="5" rtl="0" algn="ctr">
              <a:spcBef>
                <a:spcPts val="0"/>
              </a:spcBef>
              <a:spcAft>
                <a:spcPts val="0"/>
              </a:spcAft>
              <a:buSzPts val="2000"/>
              <a:buFont typeface="Merriweather"/>
              <a:buNone/>
              <a:defRPr b="1" sz="2000">
                <a:latin typeface="Merriweather"/>
                <a:ea typeface="Merriweather"/>
                <a:cs typeface="Merriweather"/>
                <a:sym typeface="Merriweather"/>
              </a:defRPr>
            </a:lvl6pPr>
            <a:lvl7pPr lvl="6" rtl="0" algn="ctr">
              <a:spcBef>
                <a:spcPts val="0"/>
              </a:spcBef>
              <a:spcAft>
                <a:spcPts val="0"/>
              </a:spcAft>
              <a:buSzPts val="2000"/>
              <a:buFont typeface="Merriweather"/>
              <a:buNone/>
              <a:defRPr b="1" sz="2000">
                <a:latin typeface="Merriweather"/>
                <a:ea typeface="Merriweather"/>
                <a:cs typeface="Merriweather"/>
                <a:sym typeface="Merriweather"/>
              </a:defRPr>
            </a:lvl7pPr>
            <a:lvl8pPr lvl="7" rtl="0" algn="ctr">
              <a:spcBef>
                <a:spcPts val="0"/>
              </a:spcBef>
              <a:spcAft>
                <a:spcPts val="0"/>
              </a:spcAft>
              <a:buSzPts val="2000"/>
              <a:buFont typeface="Merriweather"/>
              <a:buNone/>
              <a:defRPr b="1" sz="2000">
                <a:latin typeface="Merriweather"/>
                <a:ea typeface="Merriweather"/>
                <a:cs typeface="Merriweather"/>
                <a:sym typeface="Merriweather"/>
              </a:defRPr>
            </a:lvl8pPr>
            <a:lvl9pPr lvl="8" rtl="0" algn="ctr">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1071" name="Google Shape;1071;p17"/>
          <p:cNvSpPr txBox="1"/>
          <p:nvPr>
            <p:ph idx="2" type="subTitle"/>
          </p:nvPr>
        </p:nvSpPr>
        <p:spPr>
          <a:xfrm>
            <a:off x="1160374" y="2766551"/>
            <a:ext cx="2215200" cy="777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072" name="Google Shape;1072;p17"/>
          <p:cNvSpPr txBox="1"/>
          <p:nvPr>
            <p:ph idx="3" type="subTitle"/>
          </p:nvPr>
        </p:nvSpPr>
        <p:spPr>
          <a:xfrm>
            <a:off x="3466800" y="3589294"/>
            <a:ext cx="2212800" cy="365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000"/>
              <a:buFont typeface="Merriweather"/>
              <a:buNone/>
              <a:defRPr sz="2000">
                <a:latin typeface="Merriweather"/>
                <a:ea typeface="Merriweather"/>
                <a:cs typeface="Merriweather"/>
                <a:sym typeface="Merriweather"/>
              </a:defRPr>
            </a:lvl1pPr>
            <a:lvl2pPr lvl="1" rtl="0" algn="ctr">
              <a:spcBef>
                <a:spcPts val="0"/>
              </a:spcBef>
              <a:spcAft>
                <a:spcPts val="0"/>
              </a:spcAft>
              <a:buSzPts val="2000"/>
              <a:buFont typeface="Merriweather"/>
              <a:buNone/>
              <a:defRPr b="1" sz="2000">
                <a:latin typeface="Merriweather"/>
                <a:ea typeface="Merriweather"/>
                <a:cs typeface="Merriweather"/>
                <a:sym typeface="Merriweather"/>
              </a:defRPr>
            </a:lvl2pPr>
            <a:lvl3pPr lvl="2" rtl="0" algn="ctr">
              <a:spcBef>
                <a:spcPts val="0"/>
              </a:spcBef>
              <a:spcAft>
                <a:spcPts val="0"/>
              </a:spcAft>
              <a:buSzPts val="2000"/>
              <a:buFont typeface="Merriweather"/>
              <a:buNone/>
              <a:defRPr b="1" sz="2000">
                <a:latin typeface="Merriweather"/>
                <a:ea typeface="Merriweather"/>
                <a:cs typeface="Merriweather"/>
                <a:sym typeface="Merriweather"/>
              </a:defRPr>
            </a:lvl3pPr>
            <a:lvl4pPr lvl="3" rtl="0" algn="ctr">
              <a:spcBef>
                <a:spcPts val="0"/>
              </a:spcBef>
              <a:spcAft>
                <a:spcPts val="0"/>
              </a:spcAft>
              <a:buSzPts val="2000"/>
              <a:buFont typeface="Merriweather"/>
              <a:buNone/>
              <a:defRPr b="1" sz="2000">
                <a:latin typeface="Merriweather"/>
                <a:ea typeface="Merriweather"/>
                <a:cs typeface="Merriweather"/>
                <a:sym typeface="Merriweather"/>
              </a:defRPr>
            </a:lvl4pPr>
            <a:lvl5pPr lvl="4" rtl="0" algn="ctr">
              <a:spcBef>
                <a:spcPts val="0"/>
              </a:spcBef>
              <a:spcAft>
                <a:spcPts val="0"/>
              </a:spcAft>
              <a:buSzPts val="2000"/>
              <a:buFont typeface="Merriweather"/>
              <a:buNone/>
              <a:defRPr b="1" sz="2000">
                <a:latin typeface="Merriweather"/>
                <a:ea typeface="Merriweather"/>
                <a:cs typeface="Merriweather"/>
                <a:sym typeface="Merriweather"/>
              </a:defRPr>
            </a:lvl5pPr>
            <a:lvl6pPr lvl="5" rtl="0" algn="ctr">
              <a:spcBef>
                <a:spcPts val="0"/>
              </a:spcBef>
              <a:spcAft>
                <a:spcPts val="0"/>
              </a:spcAft>
              <a:buSzPts val="2000"/>
              <a:buFont typeface="Merriweather"/>
              <a:buNone/>
              <a:defRPr b="1" sz="2000">
                <a:latin typeface="Merriweather"/>
                <a:ea typeface="Merriweather"/>
                <a:cs typeface="Merriweather"/>
                <a:sym typeface="Merriweather"/>
              </a:defRPr>
            </a:lvl6pPr>
            <a:lvl7pPr lvl="6" rtl="0" algn="ctr">
              <a:spcBef>
                <a:spcPts val="0"/>
              </a:spcBef>
              <a:spcAft>
                <a:spcPts val="0"/>
              </a:spcAft>
              <a:buSzPts val="2000"/>
              <a:buFont typeface="Merriweather"/>
              <a:buNone/>
              <a:defRPr b="1" sz="2000">
                <a:latin typeface="Merriweather"/>
                <a:ea typeface="Merriweather"/>
                <a:cs typeface="Merriweather"/>
                <a:sym typeface="Merriweather"/>
              </a:defRPr>
            </a:lvl7pPr>
            <a:lvl8pPr lvl="7" rtl="0" algn="ctr">
              <a:spcBef>
                <a:spcPts val="0"/>
              </a:spcBef>
              <a:spcAft>
                <a:spcPts val="0"/>
              </a:spcAft>
              <a:buSzPts val="2000"/>
              <a:buFont typeface="Merriweather"/>
              <a:buNone/>
              <a:defRPr b="1" sz="2000">
                <a:latin typeface="Merriweather"/>
                <a:ea typeface="Merriweather"/>
                <a:cs typeface="Merriweather"/>
                <a:sym typeface="Merriweather"/>
              </a:defRPr>
            </a:lvl8pPr>
            <a:lvl9pPr lvl="8" rtl="0" algn="ctr">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1073" name="Google Shape;1073;p17"/>
          <p:cNvSpPr txBox="1"/>
          <p:nvPr>
            <p:ph idx="4" type="subTitle"/>
          </p:nvPr>
        </p:nvSpPr>
        <p:spPr>
          <a:xfrm>
            <a:off x="3464400" y="3882705"/>
            <a:ext cx="2215200" cy="777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074" name="Google Shape;1074;p17"/>
          <p:cNvSpPr txBox="1"/>
          <p:nvPr>
            <p:ph idx="5" type="subTitle"/>
          </p:nvPr>
        </p:nvSpPr>
        <p:spPr>
          <a:xfrm>
            <a:off x="5770226" y="2473140"/>
            <a:ext cx="2212800" cy="365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000"/>
              <a:buFont typeface="Merriweather"/>
              <a:buNone/>
              <a:defRPr sz="2000">
                <a:latin typeface="Merriweather"/>
                <a:ea typeface="Merriweather"/>
                <a:cs typeface="Merriweather"/>
                <a:sym typeface="Merriweather"/>
              </a:defRPr>
            </a:lvl1pPr>
            <a:lvl2pPr lvl="1" rtl="0" algn="ctr">
              <a:spcBef>
                <a:spcPts val="0"/>
              </a:spcBef>
              <a:spcAft>
                <a:spcPts val="0"/>
              </a:spcAft>
              <a:buSzPts val="2000"/>
              <a:buFont typeface="Merriweather"/>
              <a:buNone/>
              <a:defRPr b="1" sz="2000">
                <a:latin typeface="Merriweather"/>
                <a:ea typeface="Merriweather"/>
                <a:cs typeface="Merriweather"/>
                <a:sym typeface="Merriweather"/>
              </a:defRPr>
            </a:lvl2pPr>
            <a:lvl3pPr lvl="2" rtl="0" algn="ctr">
              <a:spcBef>
                <a:spcPts val="0"/>
              </a:spcBef>
              <a:spcAft>
                <a:spcPts val="0"/>
              </a:spcAft>
              <a:buSzPts val="2000"/>
              <a:buFont typeface="Merriweather"/>
              <a:buNone/>
              <a:defRPr b="1" sz="2000">
                <a:latin typeface="Merriweather"/>
                <a:ea typeface="Merriweather"/>
                <a:cs typeface="Merriweather"/>
                <a:sym typeface="Merriweather"/>
              </a:defRPr>
            </a:lvl3pPr>
            <a:lvl4pPr lvl="3" rtl="0" algn="ctr">
              <a:spcBef>
                <a:spcPts val="0"/>
              </a:spcBef>
              <a:spcAft>
                <a:spcPts val="0"/>
              </a:spcAft>
              <a:buSzPts val="2000"/>
              <a:buFont typeface="Merriweather"/>
              <a:buNone/>
              <a:defRPr b="1" sz="2000">
                <a:latin typeface="Merriweather"/>
                <a:ea typeface="Merriweather"/>
                <a:cs typeface="Merriweather"/>
                <a:sym typeface="Merriweather"/>
              </a:defRPr>
            </a:lvl4pPr>
            <a:lvl5pPr lvl="4" rtl="0" algn="ctr">
              <a:spcBef>
                <a:spcPts val="0"/>
              </a:spcBef>
              <a:spcAft>
                <a:spcPts val="0"/>
              </a:spcAft>
              <a:buSzPts val="2000"/>
              <a:buFont typeface="Merriweather"/>
              <a:buNone/>
              <a:defRPr b="1" sz="2000">
                <a:latin typeface="Merriweather"/>
                <a:ea typeface="Merriweather"/>
                <a:cs typeface="Merriweather"/>
                <a:sym typeface="Merriweather"/>
              </a:defRPr>
            </a:lvl5pPr>
            <a:lvl6pPr lvl="5" rtl="0" algn="ctr">
              <a:spcBef>
                <a:spcPts val="0"/>
              </a:spcBef>
              <a:spcAft>
                <a:spcPts val="0"/>
              </a:spcAft>
              <a:buSzPts val="2000"/>
              <a:buFont typeface="Merriweather"/>
              <a:buNone/>
              <a:defRPr b="1" sz="2000">
                <a:latin typeface="Merriweather"/>
                <a:ea typeface="Merriweather"/>
                <a:cs typeface="Merriweather"/>
                <a:sym typeface="Merriweather"/>
              </a:defRPr>
            </a:lvl6pPr>
            <a:lvl7pPr lvl="6" rtl="0" algn="ctr">
              <a:spcBef>
                <a:spcPts val="0"/>
              </a:spcBef>
              <a:spcAft>
                <a:spcPts val="0"/>
              </a:spcAft>
              <a:buSzPts val="2000"/>
              <a:buFont typeface="Merriweather"/>
              <a:buNone/>
              <a:defRPr b="1" sz="2000">
                <a:latin typeface="Merriweather"/>
                <a:ea typeface="Merriweather"/>
                <a:cs typeface="Merriweather"/>
                <a:sym typeface="Merriweather"/>
              </a:defRPr>
            </a:lvl7pPr>
            <a:lvl8pPr lvl="7" rtl="0" algn="ctr">
              <a:spcBef>
                <a:spcPts val="0"/>
              </a:spcBef>
              <a:spcAft>
                <a:spcPts val="0"/>
              </a:spcAft>
              <a:buSzPts val="2000"/>
              <a:buFont typeface="Merriweather"/>
              <a:buNone/>
              <a:defRPr b="1" sz="2000">
                <a:latin typeface="Merriweather"/>
                <a:ea typeface="Merriweather"/>
                <a:cs typeface="Merriweather"/>
                <a:sym typeface="Merriweather"/>
              </a:defRPr>
            </a:lvl8pPr>
            <a:lvl9pPr lvl="8" rtl="0" algn="ctr">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1075" name="Google Shape;1075;p17"/>
          <p:cNvSpPr txBox="1"/>
          <p:nvPr>
            <p:ph idx="6" type="subTitle"/>
          </p:nvPr>
        </p:nvSpPr>
        <p:spPr>
          <a:xfrm>
            <a:off x="5768426" y="2766551"/>
            <a:ext cx="2215200" cy="777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1076" name="Google Shape;1076;p17"/>
          <p:cNvSpPr/>
          <p:nvPr/>
        </p:nvSpPr>
        <p:spPr>
          <a:xfrm rot="10800000">
            <a:off x="360807" y="4263572"/>
            <a:ext cx="337500" cy="329100"/>
          </a:xfrm>
          <a:prstGeom prst="star4">
            <a:avLst>
              <a:gd fmla="val 12500"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17"/>
          <p:cNvSpPr/>
          <p:nvPr/>
        </p:nvSpPr>
        <p:spPr>
          <a:xfrm rot="10800000">
            <a:off x="1001750" y="4693112"/>
            <a:ext cx="221100" cy="215700"/>
          </a:xfrm>
          <a:prstGeom prst="star4">
            <a:avLst>
              <a:gd fmla="val 12500"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1_2">
    <p:spTree>
      <p:nvGrpSpPr>
        <p:cNvPr id="1078" name="Shape 1078"/>
        <p:cNvGrpSpPr/>
        <p:nvPr/>
      </p:nvGrpSpPr>
      <p:grpSpPr>
        <a:xfrm>
          <a:off x="0" y="0"/>
          <a:ext cx="0" cy="0"/>
          <a:chOff x="0" y="0"/>
          <a:chExt cx="0" cy="0"/>
        </a:xfrm>
      </p:grpSpPr>
      <p:grpSp>
        <p:nvGrpSpPr>
          <p:cNvPr id="1079" name="Google Shape;1079;p18"/>
          <p:cNvGrpSpPr/>
          <p:nvPr/>
        </p:nvGrpSpPr>
        <p:grpSpPr>
          <a:xfrm>
            <a:off x="-35275" y="-31835"/>
            <a:ext cx="9214549" cy="5207170"/>
            <a:chOff x="-35275" y="-31835"/>
            <a:chExt cx="9214549" cy="5207170"/>
          </a:xfrm>
        </p:grpSpPr>
        <p:grpSp>
          <p:nvGrpSpPr>
            <p:cNvPr id="1080" name="Google Shape;1080;p18"/>
            <p:cNvGrpSpPr/>
            <p:nvPr/>
          </p:nvGrpSpPr>
          <p:grpSpPr>
            <a:xfrm>
              <a:off x="-35275" y="-31835"/>
              <a:ext cx="4607271" cy="2603603"/>
              <a:chOff x="987999" y="461925"/>
              <a:chExt cx="1514404" cy="1507151"/>
            </a:xfrm>
          </p:grpSpPr>
          <p:grpSp>
            <p:nvGrpSpPr>
              <p:cNvPr id="1081" name="Google Shape;1081;p18"/>
              <p:cNvGrpSpPr/>
              <p:nvPr/>
            </p:nvGrpSpPr>
            <p:grpSpPr>
              <a:xfrm>
                <a:off x="987999" y="461925"/>
                <a:ext cx="1514401" cy="1506302"/>
                <a:chOff x="987999" y="461925"/>
                <a:chExt cx="1514401" cy="1506302"/>
              </a:xfrm>
            </p:grpSpPr>
            <p:cxnSp>
              <p:nvCxnSpPr>
                <p:cNvPr id="1082" name="Google Shape;1082;p18"/>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83" name="Google Shape;1083;p18"/>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84" name="Google Shape;1084;p18"/>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85" name="Google Shape;1085;p18"/>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86" name="Google Shape;1086;p18"/>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87" name="Google Shape;1087;p18"/>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88" name="Google Shape;1088;p18"/>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89" name="Google Shape;1089;p18"/>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090" name="Google Shape;1090;p18"/>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091" name="Google Shape;1091;p18"/>
              <p:cNvGrpSpPr/>
              <p:nvPr/>
            </p:nvGrpSpPr>
            <p:grpSpPr>
              <a:xfrm>
                <a:off x="987999" y="461927"/>
                <a:ext cx="1514404" cy="1507149"/>
                <a:chOff x="987999" y="461927"/>
                <a:chExt cx="1514404" cy="1507149"/>
              </a:xfrm>
            </p:grpSpPr>
            <p:cxnSp>
              <p:nvCxnSpPr>
                <p:cNvPr id="1092" name="Google Shape;1092;p18"/>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93" name="Google Shape;1093;p18"/>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94" name="Google Shape;1094;p18"/>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95" name="Google Shape;1095;p18"/>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96" name="Google Shape;1096;p18"/>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97" name="Google Shape;1097;p18"/>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98" name="Google Shape;1098;p18"/>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099" name="Google Shape;1099;p18"/>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100" name="Google Shape;1100;p18"/>
            <p:cNvGrpSpPr/>
            <p:nvPr/>
          </p:nvGrpSpPr>
          <p:grpSpPr>
            <a:xfrm>
              <a:off x="4572003" y="-31835"/>
              <a:ext cx="4607271" cy="2603603"/>
              <a:chOff x="987999" y="461925"/>
              <a:chExt cx="1514404" cy="1507151"/>
            </a:xfrm>
          </p:grpSpPr>
          <p:grpSp>
            <p:nvGrpSpPr>
              <p:cNvPr id="1101" name="Google Shape;1101;p18"/>
              <p:cNvGrpSpPr/>
              <p:nvPr/>
            </p:nvGrpSpPr>
            <p:grpSpPr>
              <a:xfrm>
                <a:off x="987999" y="461925"/>
                <a:ext cx="1514401" cy="1506302"/>
                <a:chOff x="987999" y="461925"/>
                <a:chExt cx="1514401" cy="1506302"/>
              </a:xfrm>
            </p:grpSpPr>
            <p:cxnSp>
              <p:nvCxnSpPr>
                <p:cNvPr id="1102" name="Google Shape;1102;p18"/>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03" name="Google Shape;1103;p18"/>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04" name="Google Shape;1104;p18"/>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05" name="Google Shape;1105;p18"/>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06" name="Google Shape;1106;p18"/>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07" name="Google Shape;1107;p18"/>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08" name="Google Shape;1108;p18"/>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09" name="Google Shape;1109;p18"/>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10" name="Google Shape;1110;p18"/>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111" name="Google Shape;1111;p18"/>
              <p:cNvGrpSpPr/>
              <p:nvPr/>
            </p:nvGrpSpPr>
            <p:grpSpPr>
              <a:xfrm>
                <a:off x="987999" y="461927"/>
                <a:ext cx="1514404" cy="1507149"/>
                <a:chOff x="987999" y="461927"/>
                <a:chExt cx="1514404" cy="1507149"/>
              </a:xfrm>
            </p:grpSpPr>
            <p:cxnSp>
              <p:nvCxnSpPr>
                <p:cNvPr id="1112" name="Google Shape;1112;p18"/>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13" name="Google Shape;1113;p18"/>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14" name="Google Shape;1114;p18"/>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15" name="Google Shape;1115;p18"/>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16" name="Google Shape;1116;p18"/>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17" name="Google Shape;1117;p18"/>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18" name="Google Shape;1118;p18"/>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19" name="Google Shape;1119;p18"/>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120" name="Google Shape;1120;p18"/>
            <p:cNvGrpSpPr/>
            <p:nvPr/>
          </p:nvGrpSpPr>
          <p:grpSpPr>
            <a:xfrm>
              <a:off x="-35275" y="2571732"/>
              <a:ext cx="4607271" cy="2603603"/>
              <a:chOff x="987999" y="461925"/>
              <a:chExt cx="1514404" cy="1507151"/>
            </a:xfrm>
          </p:grpSpPr>
          <p:grpSp>
            <p:nvGrpSpPr>
              <p:cNvPr id="1121" name="Google Shape;1121;p18"/>
              <p:cNvGrpSpPr/>
              <p:nvPr/>
            </p:nvGrpSpPr>
            <p:grpSpPr>
              <a:xfrm>
                <a:off x="987999" y="461925"/>
                <a:ext cx="1514401" cy="1506302"/>
                <a:chOff x="987999" y="461925"/>
                <a:chExt cx="1514401" cy="1506302"/>
              </a:xfrm>
            </p:grpSpPr>
            <p:cxnSp>
              <p:nvCxnSpPr>
                <p:cNvPr id="1122" name="Google Shape;1122;p18"/>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23" name="Google Shape;1123;p18"/>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24" name="Google Shape;1124;p18"/>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25" name="Google Shape;1125;p18"/>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26" name="Google Shape;1126;p18"/>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27" name="Google Shape;1127;p18"/>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28" name="Google Shape;1128;p18"/>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29" name="Google Shape;1129;p18"/>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30" name="Google Shape;1130;p18"/>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131" name="Google Shape;1131;p18"/>
              <p:cNvGrpSpPr/>
              <p:nvPr/>
            </p:nvGrpSpPr>
            <p:grpSpPr>
              <a:xfrm>
                <a:off x="987999" y="461927"/>
                <a:ext cx="1514404" cy="1507149"/>
                <a:chOff x="987999" y="461927"/>
                <a:chExt cx="1514404" cy="1507149"/>
              </a:xfrm>
            </p:grpSpPr>
            <p:cxnSp>
              <p:nvCxnSpPr>
                <p:cNvPr id="1132" name="Google Shape;1132;p18"/>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33" name="Google Shape;1133;p18"/>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34" name="Google Shape;1134;p18"/>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35" name="Google Shape;1135;p18"/>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36" name="Google Shape;1136;p18"/>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37" name="Google Shape;1137;p18"/>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38" name="Google Shape;1138;p18"/>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39" name="Google Shape;1139;p18"/>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140" name="Google Shape;1140;p18"/>
            <p:cNvGrpSpPr/>
            <p:nvPr/>
          </p:nvGrpSpPr>
          <p:grpSpPr>
            <a:xfrm>
              <a:off x="4572003" y="2571732"/>
              <a:ext cx="4607271" cy="2603603"/>
              <a:chOff x="987999" y="461925"/>
              <a:chExt cx="1514404" cy="1507151"/>
            </a:xfrm>
          </p:grpSpPr>
          <p:grpSp>
            <p:nvGrpSpPr>
              <p:cNvPr id="1141" name="Google Shape;1141;p18"/>
              <p:cNvGrpSpPr/>
              <p:nvPr/>
            </p:nvGrpSpPr>
            <p:grpSpPr>
              <a:xfrm>
                <a:off x="987999" y="461925"/>
                <a:ext cx="1514401" cy="1506302"/>
                <a:chOff x="987999" y="461925"/>
                <a:chExt cx="1514401" cy="1506302"/>
              </a:xfrm>
            </p:grpSpPr>
            <p:cxnSp>
              <p:nvCxnSpPr>
                <p:cNvPr id="1142" name="Google Shape;1142;p18"/>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43" name="Google Shape;1143;p18"/>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44" name="Google Shape;1144;p18"/>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45" name="Google Shape;1145;p18"/>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46" name="Google Shape;1146;p18"/>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47" name="Google Shape;1147;p18"/>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48" name="Google Shape;1148;p18"/>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49" name="Google Shape;1149;p18"/>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50" name="Google Shape;1150;p18"/>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151" name="Google Shape;1151;p18"/>
              <p:cNvGrpSpPr/>
              <p:nvPr/>
            </p:nvGrpSpPr>
            <p:grpSpPr>
              <a:xfrm>
                <a:off x="987999" y="461927"/>
                <a:ext cx="1514404" cy="1507149"/>
                <a:chOff x="987999" y="461927"/>
                <a:chExt cx="1514404" cy="1507149"/>
              </a:xfrm>
            </p:grpSpPr>
            <p:cxnSp>
              <p:nvCxnSpPr>
                <p:cNvPr id="1152" name="Google Shape;1152;p18"/>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53" name="Google Shape;1153;p18"/>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54" name="Google Shape;1154;p18"/>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55" name="Google Shape;1155;p18"/>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56" name="Google Shape;1156;p18"/>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57" name="Google Shape;1157;p18"/>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58" name="Google Shape;1158;p18"/>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59" name="Google Shape;1159;p18"/>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1160" name="Google Shape;1160;p18"/>
          <p:cNvSpPr txBox="1"/>
          <p:nvPr>
            <p:ph idx="1" type="subTitle"/>
          </p:nvPr>
        </p:nvSpPr>
        <p:spPr>
          <a:xfrm>
            <a:off x="1790647" y="1898994"/>
            <a:ext cx="2103000" cy="3657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1161" name="Google Shape;1161;p18"/>
          <p:cNvSpPr txBox="1"/>
          <p:nvPr>
            <p:ph idx="2" type="subTitle"/>
          </p:nvPr>
        </p:nvSpPr>
        <p:spPr>
          <a:xfrm>
            <a:off x="1790647" y="2250083"/>
            <a:ext cx="2103000" cy="640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62" name="Google Shape;1162;p18"/>
          <p:cNvSpPr txBox="1"/>
          <p:nvPr>
            <p:ph type="title"/>
          </p:nvPr>
        </p:nvSpPr>
        <p:spPr>
          <a:xfrm>
            <a:off x="539496" y="340153"/>
            <a:ext cx="8064900" cy="7407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2pPr>
            <a:lvl3pPr lvl="2"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3pPr>
            <a:lvl4pPr lvl="3"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4pPr>
            <a:lvl5pPr lvl="4"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5pPr>
            <a:lvl6pPr lvl="5"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6pPr>
            <a:lvl7pPr lvl="6"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7pPr>
            <a:lvl8pPr lvl="7"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8pPr>
            <a:lvl9pPr lvl="8"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9pPr>
          </a:lstStyle>
          <a:p/>
        </p:txBody>
      </p:sp>
      <p:sp>
        <p:nvSpPr>
          <p:cNvPr id="1163" name="Google Shape;1163;p18"/>
          <p:cNvSpPr txBox="1"/>
          <p:nvPr>
            <p:ph idx="3" type="subTitle"/>
          </p:nvPr>
        </p:nvSpPr>
        <p:spPr>
          <a:xfrm>
            <a:off x="5826433" y="1895650"/>
            <a:ext cx="2103000" cy="3657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1164" name="Google Shape;1164;p18"/>
          <p:cNvSpPr txBox="1"/>
          <p:nvPr>
            <p:ph idx="4" type="subTitle"/>
          </p:nvPr>
        </p:nvSpPr>
        <p:spPr>
          <a:xfrm>
            <a:off x="5826433" y="2246738"/>
            <a:ext cx="2103000" cy="640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65" name="Google Shape;1165;p18"/>
          <p:cNvSpPr txBox="1"/>
          <p:nvPr>
            <p:ph idx="5" type="subTitle"/>
          </p:nvPr>
        </p:nvSpPr>
        <p:spPr>
          <a:xfrm>
            <a:off x="1790647" y="3412825"/>
            <a:ext cx="2103000" cy="3657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1166" name="Google Shape;1166;p18"/>
          <p:cNvSpPr txBox="1"/>
          <p:nvPr>
            <p:ph idx="6" type="subTitle"/>
          </p:nvPr>
        </p:nvSpPr>
        <p:spPr>
          <a:xfrm>
            <a:off x="1790647" y="3721368"/>
            <a:ext cx="2103000" cy="640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67" name="Google Shape;1167;p18"/>
          <p:cNvSpPr txBox="1"/>
          <p:nvPr>
            <p:ph idx="7" type="subTitle"/>
          </p:nvPr>
        </p:nvSpPr>
        <p:spPr>
          <a:xfrm>
            <a:off x="5826433" y="3412825"/>
            <a:ext cx="2103000" cy="365700"/>
          </a:xfrm>
          <a:prstGeom prst="rect">
            <a:avLst/>
          </a:prstGeom>
        </p:spPr>
        <p:txBody>
          <a:bodyPr anchorCtr="0" anchor="ctr" bIns="91425" lIns="91425" spcFirstLastPara="1" rIns="91425" wrap="square" tIns="91425">
            <a:noAutofit/>
          </a:bodyPr>
          <a:lstStyle>
            <a:lvl1pPr lvl="0" rtl="0">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1168" name="Google Shape;1168;p18"/>
          <p:cNvSpPr txBox="1"/>
          <p:nvPr>
            <p:ph idx="8" type="subTitle"/>
          </p:nvPr>
        </p:nvSpPr>
        <p:spPr>
          <a:xfrm>
            <a:off x="5826433" y="3763913"/>
            <a:ext cx="2103000" cy="640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1_2_1">
    <p:spTree>
      <p:nvGrpSpPr>
        <p:cNvPr id="1169" name="Shape 1169"/>
        <p:cNvGrpSpPr/>
        <p:nvPr/>
      </p:nvGrpSpPr>
      <p:grpSpPr>
        <a:xfrm>
          <a:off x="0" y="0"/>
          <a:ext cx="0" cy="0"/>
          <a:chOff x="0" y="0"/>
          <a:chExt cx="0" cy="0"/>
        </a:xfrm>
      </p:grpSpPr>
      <p:grpSp>
        <p:nvGrpSpPr>
          <p:cNvPr id="1170" name="Google Shape;1170;p19"/>
          <p:cNvGrpSpPr/>
          <p:nvPr/>
        </p:nvGrpSpPr>
        <p:grpSpPr>
          <a:xfrm>
            <a:off x="-35275" y="-31835"/>
            <a:ext cx="9214549" cy="5207170"/>
            <a:chOff x="-35275" y="-31835"/>
            <a:chExt cx="9214549" cy="5207170"/>
          </a:xfrm>
        </p:grpSpPr>
        <p:grpSp>
          <p:nvGrpSpPr>
            <p:cNvPr id="1171" name="Google Shape;1171;p19"/>
            <p:cNvGrpSpPr/>
            <p:nvPr/>
          </p:nvGrpSpPr>
          <p:grpSpPr>
            <a:xfrm>
              <a:off x="-35275" y="-31835"/>
              <a:ext cx="4607271" cy="2603603"/>
              <a:chOff x="987999" y="461925"/>
              <a:chExt cx="1514404" cy="1507151"/>
            </a:xfrm>
          </p:grpSpPr>
          <p:grpSp>
            <p:nvGrpSpPr>
              <p:cNvPr id="1172" name="Google Shape;1172;p19"/>
              <p:cNvGrpSpPr/>
              <p:nvPr/>
            </p:nvGrpSpPr>
            <p:grpSpPr>
              <a:xfrm>
                <a:off x="987999" y="461925"/>
                <a:ext cx="1514401" cy="1506302"/>
                <a:chOff x="987999" y="461925"/>
                <a:chExt cx="1514401" cy="1506302"/>
              </a:xfrm>
            </p:grpSpPr>
            <p:cxnSp>
              <p:nvCxnSpPr>
                <p:cNvPr id="1173" name="Google Shape;1173;p19"/>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74" name="Google Shape;1174;p19"/>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75" name="Google Shape;1175;p19"/>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76" name="Google Shape;1176;p19"/>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77" name="Google Shape;1177;p19"/>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78" name="Google Shape;1178;p19"/>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79" name="Google Shape;1179;p19"/>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80" name="Google Shape;1180;p19"/>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81" name="Google Shape;1181;p19"/>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182" name="Google Shape;1182;p19"/>
              <p:cNvGrpSpPr/>
              <p:nvPr/>
            </p:nvGrpSpPr>
            <p:grpSpPr>
              <a:xfrm>
                <a:off x="987999" y="461927"/>
                <a:ext cx="1514404" cy="1507149"/>
                <a:chOff x="987999" y="461927"/>
                <a:chExt cx="1514404" cy="1507149"/>
              </a:xfrm>
            </p:grpSpPr>
            <p:cxnSp>
              <p:nvCxnSpPr>
                <p:cNvPr id="1183" name="Google Shape;1183;p19"/>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84" name="Google Shape;1184;p19"/>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85" name="Google Shape;1185;p19"/>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86" name="Google Shape;1186;p19"/>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87" name="Google Shape;1187;p19"/>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88" name="Google Shape;1188;p19"/>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89" name="Google Shape;1189;p19"/>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190" name="Google Shape;1190;p19"/>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191" name="Google Shape;1191;p19"/>
            <p:cNvGrpSpPr/>
            <p:nvPr/>
          </p:nvGrpSpPr>
          <p:grpSpPr>
            <a:xfrm>
              <a:off x="4572003" y="-31835"/>
              <a:ext cx="4607271" cy="2603603"/>
              <a:chOff x="987999" y="461925"/>
              <a:chExt cx="1514404" cy="1507151"/>
            </a:xfrm>
          </p:grpSpPr>
          <p:grpSp>
            <p:nvGrpSpPr>
              <p:cNvPr id="1192" name="Google Shape;1192;p19"/>
              <p:cNvGrpSpPr/>
              <p:nvPr/>
            </p:nvGrpSpPr>
            <p:grpSpPr>
              <a:xfrm>
                <a:off x="987999" y="461925"/>
                <a:ext cx="1514401" cy="1506302"/>
                <a:chOff x="987999" y="461925"/>
                <a:chExt cx="1514401" cy="1506302"/>
              </a:xfrm>
            </p:grpSpPr>
            <p:cxnSp>
              <p:nvCxnSpPr>
                <p:cNvPr id="1193" name="Google Shape;1193;p19"/>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94" name="Google Shape;1194;p19"/>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95" name="Google Shape;1195;p19"/>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96" name="Google Shape;1196;p19"/>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97" name="Google Shape;1197;p19"/>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98" name="Google Shape;1198;p19"/>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199" name="Google Shape;1199;p19"/>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00" name="Google Shape;1200;p19"/>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01" name="Google Shape;1201;p19"/>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202" name="Google Shape;1202;p19"/>
              <p:cNvGrpSpPr/>
              <p:nvPr/>
            </p:nvGrpSpPr>
            <p:grpSpPr>
              <a:xfrm>
                <a:off x="987999" y="461927"/>
                <a:ext cx="1514404" cy="1507149"/>
                <a:chOff x="987999" y="461927"/>
                <a:chExt cx="1514404" cy="1507149"/>
              </a:xfrm>
            </p:grpSpPr>
            <p:cxnSp>
              <p:nvCxnSpPr>
                <p:cNvPr id="1203" name="Google Shape;1203;p19"/>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04" name="Google Shape;1204;p19"/>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05" name="Google Shape;1205;p19"/>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06" name="Google Shape;1206;p19"/>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07" name="Google Shape;1207;p19"/>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08" name="Google Shape;1208;p19"/>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09" name="Google Shape;1209;p19"/>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10" name="Google Shape;1210;p19"/>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211" name="Google Shape;1211;p19"/>
            <p:cNvGrpSpPr/>
            <p:nvPr/>
          </p:nvGrpSpPr>
          <p:grpSpPr>
            <a:xfrm>
              <a:off x="-35275" y="2571732"/>
              <a:ext cx="4607271" cy="2603603"/>
              <a:chOff x="987999" y="461925"/>
              <a:chExt cx="1514404" cy="1507151"/>
            </a:xfrm>
          </p:grpSpPr>
          <p:grpSp>
            <p:nvGrpSpPr>
              <p:cNvPr id="1212" name="Google Shape;1212;p19"/>
              <p:cNvGrpSpPr/>
              <p:nvPr/>
            </p:nvGrpSpPr>
            <p:grpSpPr>
              <a:xfrm>
                <a:off x="987999" y="461925"/>
                <a:ext cx="1514401" cy="1506302"/>
                <a:chOff x="987999" y="461925"/>
                <a:chExt cx="1514401" cy="1506302"/>
              </a:xfrm>
            </p:grpSpPr>
            <p:cxnSp>
              <p:nvCxnSpPr>
                <p:cNvPr id="1213" name="Google Shape;1213;p19"/>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14" name="Google Shape;1214;p19"/>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15" name="Google Shape;1215;p19"/>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16" name="Google Shape;1216;p19"/>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17" name="Google Shape;1217;p19"/>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18" name="Google Shape;1218;p19"/>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19" name="Google Shape;1219;p19"/>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20" name="Google Shape;1220;p19"/>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21" name="Google Shape;1221;p19"/>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222" name="Google Shape;1222;p19"/>
              <p:cNvGrpSpPr/>
              <p:nvPr/>
            </p:nvGrpSpPr>
            <p:grpSpPr>
              <a:xfrm>
                <a:off x="987999" y="461927"/>
                <a:ext cx="1514404" cy="1507149"/>
                <a:chOff x="987999" y="461927"/>
                <a:chExt cx="1514404" cy="1507149"/>
              </a:xfrm>
            </p:grpSpPr>
            <p:cxnSp>
              <p:nvCxnSpPr>
                <p:cNvPr id="1223" name="Google Shape;1223;p19"/>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24" name="Google Shape;1224;p19"/>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25" name="Google Shape;1225;p19"/>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26" name="Google Shape;1226;p19"/>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27" name="Google Shape;1227;p19"/>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28" name="Google Shape;1228;p19"/>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29" name="Google Shape;1229;p19"/>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30" name="Google Shape;1230;p19"/>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231" name="Google Shape;1231;p19"/>
            <p:cNvGrpSpPr/>
            <p:nvPr/>
          </p:nvGrpSpPr>
          <p:grpSpPr>
            <a:xfrm>
              <a:off x="4572003" y="2571732"/>
              <a:ext cx="4607271" cy="2603603"/>
              <a:chOff x="987999" y="461925"/>
              <a:chExt cx="1514404" cy="1507151"/>
            </a:xfrm>
          </p:grpSpPr>
          <p:grpSp>
            <p:nvGrpSpPr>
              <p:cNvPr id="1232" name="Google Shape;1232;p19"/>
              <p:cNvGrpSpPr/>
              <p:nvPr/>
            </p:nvGrpSpPr>
            <p:grpSpPr>
              <a:xfrm>
                <a:off x="987999" y="461925"/>
                <a:ext cx="1514401" cy="1506302"/>
                <a:chOff x="987999" y="461925"/>
                <a:chExt cx="1514401" cy="1506302"/>
              </a:xfrm>
            </p:grpSpPr>
            <p:cxnSp>
              <p:nvCxnSpPr>
                <p:cNvPr id="1233" name="Google Shape;1233;p19"/>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34" name="Google Shape;1234;p19"/>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35" name="Google Shape;1235;p19"/>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36" name="Google Shape;1236;p19"/>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37" name="Google Shape;1237;p19"/>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38" name="Google Shape;1238;p19"/>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39" name="Google Shape;1239;p19"/>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40" name="Google Shape;1240;p19"/>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41" name="Google Shape;1241;p19"/>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242" name="Google Shape;1242;p19"/>
              <p:cNvGrpSpPr/>
              <p:nvPr/>
            </p:nvGrpSpPr>
            <p:grpSpPr>
              <a:xfrm>
                <a:off x="987999" y="461927"/>
                <a:ext cx="1514404" cy="1507149"/>
                <a:chOff x="987999" y="461927"/>
                <a:chExt cx="1514404" cy="1507149"/>
              </a:xfrm>
            </p:grpSpPr>
            <p:cxnSp>
              <p:nvCxnSpPr>
                <p:cNvPr id="1243" name="Google Shape;1243;p19"/>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44" name="Google Shape;1244;p19"/>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45" name="Google Shape;1245;p19"/>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46" name="Google Shape;1246;p19"/>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47" name="Google Shape;1247;p19"/>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48" name="Google Shape;1248;p19"/>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49" name="Google Shape;1249;p19"/>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50" name="Google Shape;1250;p19"/>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1251" name="Google Shape;1251;p19"/>
          <p:cNvSpPr txBox="1"/>
          <p:nvPr>
            <p:ph idx="1" type="subTitle"/>
          </p:nvPr>
        </p:nvSpPr>
        <p:spPr>
          <a:xfrm>
            <a:off x="737804" y="1954129"/>
            <a:ext cx="1920300" cy="365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1252" name="Google Shape;1252;p19"/>
          <p:cNvSpPr txBox="1"/>
          <p:nvPr>
            <p:ph idx="2" type="subTitle"/>
          </p:nvPr>
        </p:nvSpPr>
        <p:spPr>
          <a:xfrm>
            <a:off x="737804" y="2253789"/>
            <a:ext cx="19203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53" name="Google Shape;1253;p19"/>
          <p:cNvSpPr txBox="1"/>
          <p:nvPr>
            <p:ph type="title"/>
          </p:nvPr>
        </p:nvSpPr>
        <p:spPr>
          <a:xfrm>
            <a:off x="539500" y="338777"/>
            <a:ext cx="8064900" cy="7407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2pPr>
            <a:lvl3pPr lvl="2"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3pPr>
            <a:lvl4pPr lvl="3"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4pPr>
            <a:lvl5pPr lvl="4"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5pPr>
            <a:lvl6pPr lvl="5"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6pPr>
            <a:lvl7pPr lvl="6"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7pPr>
            <a:lvl8pPr lvl="7"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8pPr>
            <a:lvl9pPr lvl="8"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9pPr>
          </a:lstStyle>
          <a:p/>
        </p:txBody>
      </p:sp>
      <p:sp>
        <p:nvSpPr>
          <p:cNvPr id="1254" name="Google Shape;1254;p19"/>
          <p:cNvSpPr txBox="1"/>
          <p:nvPr>
            <p:ph idx="3" type="subTitle"/>
          </p:nvPr>
        </p:nvSpPr>
        <p:spPr>
          <a:xfrm>
            <a:off x="6493605" y="1954129"/>
            <a:ext cx="1920300" cy="365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1255" name="Google Shape;1255;p19"/>
          <p:cNvSpPr txBox="1"/>
          <p:nvPr>
            <p:ph idx="4" type="subTitle"/>
          </p:nvPr>
        </p:nvSpPr>
        <p:spPr>
          <a:xfrm>
            <a:off x="6493605" y="2253788"/>
            <a:ext cx="19203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56" name="Google Shape;1256;p19"/>
          <p:cNvSpPr txBox="1"/>
          <p:nvPr>
            <p:ph idx="5" type="subTitle"/>
          </p:nvPr>
        </p:nvSpPr>
        <p:spPr>
          <a:xfrm>
            <a:off x="737804" y="3816789"/>
            <a:ext cx="1920300" cy="365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1257" name="Google Shape;1257;p19"/>
          <p:cNvSpPr txBox="1"/>
          <p:nvPr>
            <p:ph idx="6" type="subTitle"/>
          </p:nvPr>
        </p:nvSpPr>
        <p:spPr>
          <a:xfrm>
            <a:off x="737804" y="4116446"/>
            <a:ext cx="19203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58" name="Google Shape;1258;p19"/>
          <p:cNvSpPr txBox="1"/>
          <p:nvPr>
            <p:ph idx="7" type="subTitle"/>
          </p:nvPr>
        </p:nvSpPr>
        <p:spPr>
          <a:xfrm>
            <a:off x="6493605" y="3816779"/>
            <a:ext cx="1920300" cy="365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1259" name="Google Shape;1259;p19"/>
          <p:cNvSpPr txBox="1"/>
          <p:nvPr>
            <p:ph idx="8" type="subTitle"/>
          </p:nvPr>
        </p:nvSpPr>
        <p:spPr>
          <a:xfrm>
            <a:off x="6493605" y="4116438"/>
            <a:ext cx="19203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60" name="Google Shape;1260;p19"/>
          <p:cNvSpPr txBox="1"/>
          <p:nvPr>
            <p:ph idx="9" type="subTitle"/>
          </p:nvPr>
        </p:nvSpPr>
        <p:spPr>
          <a:xfrm>
            <a:off x="3616479" y="1954129"/>
            <a:ext cx="1920300" cy="365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1261" name="Google Shape;1261;p19"/>
          <p:cNvSpPr txBox="1"/>
          <p:nvPr>
            <p:ph idx="13" type="subTitle"/>
          </p:nvPr>
        </p:nvSpPr>
        <p:spPr>
          <a:xfrm>
            <a:off x="3615704" y="2253788"/>
            <a:ext cx="19203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62" name="Google Shape;1262;p19"/>
          <p:cNvSpPr txBox="1"/>
          <p:nvPr>
            <p:ph idx="14" type="subTitle"/>
          </p:nvPr>
        </p:nvSpPr>
        <p:spPr>
          <a:xfrm>
            <a:off x="3616479" y="3816779"/>
            <a:ext cx="1920300" cy="3657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2000"/>
              <a:buFont typeface="Merriweather"/>
              <a:buNone/>
              <a:defRPr sz="2000">
                <a:latin typeface="Merriweather"/>
                <a:ea typeface="Merriweather"/>
                <a:cs typeface="Merriweather"/>
                <a:sym typeface="Merriweather"/>
              </a:defRPr>
            </a:lvl1pPr>
            <a:lvl2pPr lvl="1" rtl="0">
              <a:spcBef>
                <a:spcPts val="0"/>
              </a:spcBef>
              <a:spcAft>
                <a:spcPts val="0"/>
              </a:spcAft>
              <a:buSzPts val="2000"/>
              <a:buFont typeface="Merriweather"/>
              <a:buNone/>
              <a:defRPr b="1" sz="2000">
                <a:latin typeface="Merriweather"/>
                <a:ea typeface="Merriweather"/>
                <a:cs typeface="Merriweather"/>
                <a:sym typeface="Merriweather"/>
              </a:defRPr>
            </a:lvl2pPr>
            <a:lvl3pPr lvl="2" rtl="0">
              <a:spcBef>
                <a:spcPts val="0"/>
              </a:spcBef>
              <a:spcAft>
                <a:spcPts val="0"/>
              </a:spcAft>
              <a:buSzPts val="2000"/>
              <a:buFont typeface="Merriweather"/>
              <a:buNone/>
              <a:defRPr b="1" sz="2000">
                <a:latin typeface="Merriweather"/>
                <a:ea typeface="Merriweather"/>
                <a:cs typeface="Merriweather"/>
                <a:sym typeface="Merriweather"/>
              </a:defRPr>
            </a:lvl3pPr>
            <a:lvl4pPr lvl="3" rtl="0">
              <a:spcBef>
                <a:spcPts val="0"/>
              </a:spcBef>
              <a:spcAft>
                <a:spcPts val="0"/>
              </a:spcAft>
              <a:buSzPts val="2000"/>
              <a:buFont typeface="Merriweather"/>
              <a:buNone/>
              <a:defRPr b="1" sz="2000">
                <a:latin typeface="Merriweather"/>
                <a:ea typeface="Merriweather"/>
                <a:cs typeface="Merriweather"/>
                <a:sym typeface="Merriweather"/>
              </a:defRPr>
            </a:lvl4pPr>
            <a:lvl5pPr lvl="4" rtl="0">
              <a:spcBef>
                <a:spcPts val="0"/>
              </a:spcBef>
              <a:spcAft>
                <a:spcPts val="0"/>
              </a:spcAft>
              <a:buSzPts val="2000"/>
              <a:buFont typeface="Merriweather"/>
              <a:buNone/>
              <a:defRPr b="1" sz="2000">
                <a:latin typeface="Merriweather"/>
                <a:ea typeface="Merriweather"/>
                <a:cs typeface="Merriweather"/>
                <a:sym typeface="Merriweather"/>
              </a:defRPr>
            </a:lvl5pPr>
            <a:lvl6pPr lvl="5" rtl="0">
              <a:spcBef>
                <a:spcPts val="0"/>
              </a:spcBef>
              <a:spcAft>
                <a:spcPts val="0"/>
              </a:spcAft>
              <a:buSzPts val="2000"/>
              <a:buFont typeface="Merriweather"/>
              <a:buNone/>
              <a:defRPr b="1" sz="2000">
                <a:latin typeface="Merriweather"/>
                <a:ea typeface="Merriweather"/>
                <a:cs typeface="Merriweather"/>
                <a:sym typeface="Merriweather"/>
              </a:defRPr>
            </a:lvl6pPr>
            <a:lvl7pPr lvl="6" rtl="0">
              <a:spcBef>
                <a:spcPts val="0"/>
              </a:spcBef>
              <a:spcAft>
                <a:spcPts val="0"/>
              </a:spcAft>
              <a:buSzPts val="2000"/>
              <a:buFont typeface="Merriweather"/>
              <a:buNone/>
              <a:defRPr b="1" sz="2000">
                <a:latin typeface="Merriweather"/>
                <a:ea typeface="Merriweather"/>
                <a:cs typeface="Merriweather"/>
                <a:sym typeface="Merriweather"/>
              </a:defRPr>
            </a:lvl7pPr>
            <a:lvl8pPr lvl="7" rtl="0">
              <a:spcBef>
                <a:spcPts val="0"/>
              </a:spcBef>
              <a:spcAft>
                <a:spcPts val="0"/>
              </a:spcAft>
              <a:buSzPts val="2000"/>
              <a:buFont typeface="Merriweather"/>
              <a:buNone/>
              <a:defRPr b="1" sz="2000">
                <a:latin typeface="Merriweather"/>
                <a:ea typeface="Merriweather"/>
                <a:cs typeface="Merriweather"/>
                <a:sym typeface="Merriweather"/>
              </a:defRPr>
            </a:lvl8pPr>
            <a:lvl9pPr lvl="8" rtl="0">
              <a:spcBef>
                <a:spcPts val="0"/>
              </a:spcBef>
              <a:spcAft>
                <a:spcPts val="0"/>
              </a:spcAft>
              <a:buSzPts val="2000"/>
              <a:buFont typeface="Merriweather"/>
              <a:buNone/>
              <a:defRPr b="1" sz="2000">
                <a:latin typeface="Merriweather"/>
                <a:ea typeface="Merriweather"/>
                <a:cs typeface="Merriweather"/>
                <a:sym typeface="Merriweather"/>
              </a:defRPr>
            </a:lvl9pPr>
          </a:lstStyle>
          <a:p/>
        </p:txBody>
      </p:sp>
      <p:sp>
        <p:nvSpPr>
          <p:cNvPr id="1263" name="Google Shape;1263;p19"/>
          <p:cNvSpPr txBox="1"/>
          <p:nvPr>
            <p:ph idx="15" type="subTitle"/>
          </p:nvPr>
        </p:nvSpPr>
        <p:spPr>
          <a:xfrm>
            <a:off x="3616479" y="4116438"/>
            <a:ext cx="1920300" cy="640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3">
    <p:spTree>
      <p:nvGrpSpPr>
        <p:cNvPr id="1264" name="Shape 1264"/>
        <p:cNvGrpSpPr/>
        <p:nvPr/>
      </p:nvGrpSpPr>
      <p:grpSpPr>
        <a:xfrm>
          <a:off x="0" y="0"/>
          <a:ext cx="0" cy="0"/>
          <a:chOff x="0" y="0"/>
          <a:chExt cx="0" cy="0"/>
        </a:xfrm>
      </p:grpSpPr>
      <p:grpSp>
        <p:nvGrpSpPr>
          <p:cNvPr id="1265" name="Google Shape;1265;p20"/>
          <p:cNvGrpSpPr/>
          <p:nvPr/>
        </p:nvGrpSpPr>
        <p:grpSpPr>
          <a:xfrm>
            <a:off x="-35275" y="-31835"/>
            <a:ext cx="9214549" cy="5207170"/>
            <a:chOff x="-35275" y="-31835"/>
            <a:chExt cx="9214549" cy="5207170"/>
          </a:xfrm>
        </p:grpSpPr>
        <p:grpSp>
          <p:nvGrpSpPr>
            <p:cNvPr id="1266" name="Google Shape;1266;p20"/>
            <p:cNvGrpSpPr/>
            <p:nvPr/>
          </p:nvGrpSpPr>
          <p:grpSpPr>
            <a:xfrm>
              <a:off x="-35275" y="-31835"/>
              <a:ext cx="4607271" cy="2603603"/>
              <a:chOff x="987999" y="461925"/>
              <a:chExt cx="1514404" cy="1507151"/>
            </a:xfrm>
          </p:grpSpPr>
          <p:grpSp>
            <p:nvGrpSpPr>
              <p:cNvPr id="1267" name="Google Shape;1267;p20"/>
              <p:cNvGrpSpPr/>
              <p:nvPr/>
            </p:nvGrpSpPr>
            <p:grpSpPr>
              <a:xfrm>
                <a:off x="987999" y="461925"/>
                <a:ext cx="1514401" cy="1506302"/>
                <a:chOff x="987999" y="461925"/>
                <a:chExt cx="1514401" cy="1506302"/>
              </a:xfrm>
            </p:grpSpPr>
            <p:cxnSp>
              <p:nvCxnSpPr>
                <p:cNvPr id="1268" name="Google Shape;1268;p20"/>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69" name="Google Shape;1269;p20"/>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70" name="Google Shape;1270;p20"/>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71" name="Google Shape;1271;p20"/>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72" name="Google Shape;1272;p20"/>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73" name="Google Shape;1273;p20"/>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74" name="Google Shape;1274;p20"/>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75" name="Google Shape;1275;p20"/>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76" name="Google Shape;1276;p20"/>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277" name="Google Shape;1277;p20"/>
              <p:cNvGrpSpPr/>
              <p:nvPr/>
            </p:nvGrpSpPr>
            <p:grpSpPr>
              <a:xfrm>
                <a:off x="987999" y="461927"/>
                <a:ext cx="1514404" cy="1507149"/>
                <a:chOff x="987999" y="461927"/>
                <a:chExt cx="1514404" cy="1507149"/>
              </a:xfrm>
            </p:grpSpPr>
            <p:cxnSp>
              <p:nvCxnSpPr>
                <p:cNvPr id="1278" name="Google Shape;1278;p20"/>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79" name="Google Shape;1279;p20"/>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80" name="Google Shape;1280;p20"/>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81" name="Google Shape;1281;p20"/>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82" name="Google Shape;1282;p20"/>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83" name="Google Shape;1283;p20"/>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84" name="Google Shape;1284;p20"/>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85" name="Google Shape;1285;p20"/>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286" name="Google Shape;1286;p20"/>
            <p:cNvGrpSpPr/>
            <p:nvPr/>
          </p:nvGrpSpPr>
          <p:grpSpPr>
            <a:xfrm>
              <a:off x="4572003" y="-31835"/>
              <a:ext cx="4607271" cy="2603603"/>
              <a:chOff x="987999" y="461925"/>
              <a:chExt cx="1514404" cy="1507151"/>
            </a:xfrm>
          </p:grpSpPr>
          <p:grpSp>
            <p:nvGrpSpPr>
              <p:cNvPr id="1287" name="Google Shape;1287;p20"/>
              <p:cNvGrpSpPr/>
              <p:nvPr/>
            </p:nvGrpSpPr>
            <p:grpSpPr>
              <a:xfrm>
                <a:off x="987999" y="461925"/>
                <a:ext cx="1514401" cy="1506302"/>
                <a:chOff x="987999" y="461925"/>
                <a:chExt cx="1514401" cy="1506302"/>
              </a:xfrm>
            </p:grpSpPr>
            <p:cxnSp>
              <p:nvCxnSpPr>
                <p:cNvPr id="1288" name="Google Shape;1288;p20"/>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89" name="Google Shape;1289;p20"/>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90" name="Google Shape;1290;p20"/>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91" name="Google Shape;1291;p20"/>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92" name="Google Shape;1292;p20"/>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93" name="Google Shape;1293;p20"/>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94" name="Google Shape;1294;p20"/>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95" name="Google Shape;1295;p20"/>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296" name="Google Shape;1296;p20"/>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297" name="Google Shape;1297;p20"/>
              <p:cNvGrpSpPr/>
              <p:nvPr/>
            </p:nvGrpSpPr>
            <p:grpSpPr>
              <a:xfrm>
                <a:off x="987999" y="461927"/>
                <a:ext cx="1514404" cy="1507149"/>
                <a:chOff x="987999" y="461927"/>
                <a:chExt cx="1514404" cy="1507149"/>
              </a:xfrm>
            </p:grpSpPr>
            <p:cxnSp>
              <p:nvCxnSpPr>
                <p:cNvPr id="1298" name="Google Shape;1298;p20"/>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299" name="Google Shape;1299;p20"/>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00" name="Google Shape;1300;p20"/>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01" name="Google Shape;1301;p20"/>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02" name="Google Shape;1302;p20"/>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03" name="Google Shape;1303;p20"/>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04" name="Google Shape;1304;p20"/>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05" name="Google Shape;1305;p20"/>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306" name="Google Shape;1306;p20"/>
            <p:cNvGrpSpPr/>
            <p:nvPr/>
          </p:nvGrpSpPr>
          <p:grpSpPr>
            <a:xfrm>
              <a:off x="-35275" y="2571732"/>
              <a:ext cx="4607271" cy="2603603"/>
              <a:chOff x="987999" y="461925"/>
              <a:chExt cx="1514404" cy="1507151"/>
            </a:xfrm>
          </p:grpSpPr>
          <p:grpSp>
            <p:nvGrpSpPr>
              <p:cNvPr id="1307" name="Google Shape;1307;p20"/>
              <p:cNvGrpSpPr/>
              <p:nvPr/>
            </p:nvGrpSpPr>
            <p:grpSpPr>
              <a:xfrm>
                <a:off x="987999" y="461925"/>
                <a:ext cx="1514401" cy="1506302"/>
                <a:chOff x="987999" y="461925"/>
                <a:chExt cx="1514401" cy="1506302"/>
              </a:xfrm>
            </p:grpSpPr>
            <p:cxnSp>
              <p:nvCxnSpPr>
                <p:cNvPr id="1308" name="Google Shape;1308;p20"/>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09" name="Google Shape;1309;p20"/>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10" name="Google Shape;1310;p20"/>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11" name="Google Shape;1311;p20"/>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12" name="Google Shape;1312;p20"/>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13" name="Google Shape;1313;p20"/>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14" name="Google Shape;1314;p20"/>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15" name="Google Shape;1315;p20"/>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16" name="Google Shape;1316;p20"/>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317" name="Google Shape;1317;p20"/>
              <p:cNvGrpSpPr/>
              <p:nvPr/>
            </p:nvGrpSpPr>
            <p:grpSpPr>
              <a:xfrm>
                <a:off x="987999" y="461927"/>
                <a:ext cx="1514404" cy="1507149"/>
                <a:chOff x="987999" y="461927"/>
                <a:chExt cx="1514404" cy="1507149"/>
              </a:xfrm>
            </p:grpSpPr>
            <p:cxnSp>
              <p:nvCxnSpPr>
                <p:cNvPr id="1318" name="Google Shape;1318;p20"/>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19" name="Google Shape;1319;p20"/>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20" name="Google Shape;1320;p20"/>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21" name="Google Shape;1321;p20"/>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22" name="Google Shape;1322;p20"/>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23" name="Google Shape;1323;p20"/>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24" name="Google Shape;1324;p20"/>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25" name="Google Shape;1325;p20"/>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326" name="Google Shape;1326;p20"/>
            <p:cNvGrpSpPr/>
            <p:nvPr/>
          </p:nvGrpSpPr>
          <p:grpSpPr>
            <a:xfrm>
              <a:off x="4572003" y="2571732"/>
              <a:ext cx="4607271" cy="2603603"/>
              <a:chOff x="987999" y="461925"/>
              <a:chExt cx="1514404" cy="1507151"/>
            </a:xfrm>
          </p:grpSpPr>
          <p:grpSp>
            <p:nvGrpSpPr>
              <p:cNvPr id="1327" name="Google Shape;1327;p20"/>
              <p:cNvGrpSpPr/>
              <p:nvPr/>
            </p:nvGrpSpPr>
            <p:grpSpPr>
              <a:xfrm>
                <a:off x="987999" y="461925"/>
                <a:ext cx="1514401" cy="1506302"/>
                <a:chOff x="987999" y="461925"/>
                <a:chExt cx="1514401" cy="1506302"/>
              </a:xfrm>
            </p:grpSpPr>
            <p:cxnSp>
              <p:nvCxnSpPr>
                <p:cNvPr id="1328" name="Google Shape;1328;p20"/>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29" name="Google Shape;1329;p20"/>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30" name="Google Shape;1330;p20"/>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31" name="Google Shape;1331;p20"/>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32" name="Google Shape;1332;p20"/>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33" name="Google Shape;1333;p20"/>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34" name="Google Shape;1334;p20"/>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35" name="Google Shape;1335;p20"/>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36" name="Google Shape;1336;p20"/>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337" name="Google Shape;1337;p20"/>
              <p:cNvGrpSpPr/>
              <p:nvPr/>
            </p:nvGrpSpPr>
            <p:grpSpPr>
              <a:xfrm>
                <a:off x="987999" y="461927"/>
                <a:ext cx="1514404" cy="1507149"/>
                <a:chOff x="987999" y="461927"/>
                <a:chExt cx="1514404" cy="1507149"/>
              </a:xfrm>
            </p:grpSpPr>
            <p:cxnSp>
              <p:nvCxnSpPr>
                <p:cNvPr id="1338" name="Google Shape;1338;p20"/>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39" name="Google Shape;1339;p20"/>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40" name="Google Shape;1340;p20"/>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41" name="Google Shape;1341;p20"/>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42" name="Google Shape;1342;p20"/>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43" name="Google Shape;1343;p20"/>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44" name="Google Shape;1344;p20"/>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45" name="Google Shape;1345;p20"/>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1346" name="Google Shape;1346;p20"/>
          <p:cNvSpPr txBox="1"/>
          <p:nvPr>
            <p:ph type="title"/>
          </p:nvPr>
        </p:nvSpPr>
        <p:spPr>
          <a:xfrm>
            <a:off x="3775813" y="1168350"/>
            <a:ext cx="4462500" cy="555900"/>
          </a:xfrm>
          <a:prstGeom prst="rect">
            <a:avLst/>
          </a:prstGeom>
          <a:noFill/>
          <a:ln>
            <a:noFill/>
          </a:ln>
        </p:spPr>
        <p:txBody>
          <a:bodyPr anchorCtr="0" anchor="b" bIns="91425" lIns="91425" spcFirstLastPara="1" rIns="91425" wrap="square" tIns="91425">
            <a:noAutofit/>
          </a:bodyPr>
          <a:lstStyle>
            <a:lvl1pPr lvl="0" algn="l">
              <a:spcBef>
                <a:spcPts val="0"/>
              </a:spcBef>
              <a:spcAft>
                <a:spcPts val="0"/>
              </a:spcAft>
              <a:buSzPts val="2800"/>
              <a:buNone/>
              <a:defRPr/>
            </a:lvl1pPr>
            <a:lvl2pPr lvl="1">
              <a:spcBef>
                <a:spcPts val="0"/>
              </a:spcBef>
              <a:spcAft>
                <a:spcPts val="0"/>
              </a:spcAft>
              <a:buSzPts val="2800"/>
              <a:buNone/>
              <a:defRPr>
                <a:latin typeface="Spectral"/>
                <a:ea typeface="Spectral"/>
                <a:cs typeface="Spectral"/>
                <a:sym typeface="Spectral"/>
              </a:defRPr>
            </a:lvl2pPr>
            <a:lvl3pPr lvl="2">
              <a:spcBef>
                <a:spcPts val="0"/>
              </a:spcBef>
              <a:spcAft>
                <a:spcPts val="0"/>
              </a:spcAft>
              <a:buSzPts val="2800"/>
              <a:buNone/>
              <a:defRPr>
                <a:latin typeface="Spectral"/>
                <a:ea typeface="Spectral"/>
                <a:cs typeface="Spectral"/>
                <a:sym typeface="Spectral"/>
              </a:defRPr>
            </a:lvl3pPr>
            <a:lvl4pPr lvl="3">
              <a:spcBef>
                <a:spcPts val="0"/>
              </a:spcBef>
              <a:spcAft>
                <a:spcPts val="0"/>
              </a:spcAft>
              <a:buSzPts val="2800"/>
              <a:buNone/>
              <a:defRPr>
                <a:latin typeface="Spectral"/>
                <a:ea typeface="Spectral"/>
                <a:cs typeface="Spectral"/>
                <a:sym typeface="Spectral"/>
              </a:defRPr>
            </a:lvl4pPr>
            <a:lvl5pPr lvl="4">
              <a:spcBef>
                <a:spcPts val="0"/>
              </a:spcBef>
              <a:spcAft>
                <a:spcPts val="0"/>
              </a:spcAft>
              <a:buSzPts val="2800"/>
              <a:buNone/>
              <a:defRPr>
                <a:latin typeface="Spectral"/>
                <a:ea typeface="Spectral"/>
                <a:cs typeface="Spectral"/>
                <a:sym typeface="Spectral"/>
              </a:defRPr>
            </a:lvl5pPr>
            <a:lvl6pPr lvl="5">
              <a:spcBef>
                <a:spcPts val="0"/>
              </a:spcBef>
              <a:spcAft>
                <a:spcPts val="0"/>
              </a:spcAft>
              <a:buSzPts val="2800"/>
              <a:buNone/>
              <a:defRPr>
                <a:latin typeface="Spectral"/>
                <a:ea typeface="Spectral"/>
                <a:cs typeface="Spectral"/>
                <a:sym typeface="Spectral"/>
              </a:defRPr>
            </a:lvl6pPr>
            <a:lvl7pPr lvl="6">
              <a:spcBef>
                <a:spcPts val="0"/>
              </a:spcBef>
              <a:spcAft>
                <a:spcPts val="0"/>
              </a:spcAft>
              <a:buSzPts val="2800"/>
              <a:buNone/>
              <a:defRPr>
                <a:latin typeface="Spectral"/>
                <a:ea typeface="Spectral"/>
                <a:cs typeface="Spectral"/>
                <a:sym typeface="Spectral"/>
              </a:defRPr>
            </a:lvl7pPr>
            <a:lvl8pPr lvl="7">
              <a:spcBef>
                <a:spcPts val="0"/>
              </a:spcBef>
              <a:spcAft>
                <a:spcPts val="0"/>
              </a:spcAft>
              <a:buSzPts val="2800"/>
              <a:buNone/>
              <a:defRPr>
                <a:latin typeface="Spectral"/>
                <a:ea typeface="Spectral"/>
                <a:cs typeface="Spectral"/>
                <a:sym typeface="Spectral"/>
              </a:defRPr>
            </a:lvl8pPr>
            <a:lvl9pPr lvl="8">
              <a:spcBef>
                <a:spcPts val="0"/>
              </a:spcBef>
              <a:spcAft>
                <a:spcPts val="0"/>
              </a:spcAft>
              <a:buSzPts val="2800"/>
              <a:buNone/>
              <a:defRPr>
                <a:latin typeface="Spectral"/>
                <a:ea typeface="Spectral"/>
                <a:cs typeface="Spectral"/>
                <a:sym typeface="Spectral"/>
              </a:defRPr>
            </a:lvl9pPr>
          </a:lstStyle>
          <a:p/>
        </p:txBody>
      </p:sp>
      <p:sp>
        <p:nvSpPr>
          <p:cNvPr id="1347" name="Google Shape;1347;p20"/>
          <p:cNvSpPr txBox="1"/>
          <p:nvPr>
            <p:ph idx="1" type="subTitle"/>
          </p:nvPr>
        </p:nvSpPr>
        <p:spPr>
          <a:xfrm>
            <a:off x="3775813" y="1872475"/>
            <a:ext cx="4462500" cy="2102700"/>
          </a:xfrm>
          <a:prstGeom prst="rect">
            <a:avLst/>
          </a:prstGeom>
          <a:noFill/>
        </p:spPr>
        <p:txBody>
          <a:bodyPr anchorCtr="0" anchor="t" bIns="91425" lIns="91425" spcFirstLastPara="1" rIns="91425" wrap="square" tIns="91425">
            <a:noAutofit/>
          </a:bodyPr>
          <a:lstStyle>
            <a:lvl1pPr lvl="0">
              <a:spcBef>
                <a:spcPts val="0"/>
              </a:spcBef>
              <a:spcAft>
                <a:spcPts val="0"/>
              </a:spcAft>
              <a:buClr>
                <a:schemeClr val="accent1"/>
              </a:buClr>
              <a:buSzPts val="1400"/>
              <a:buChar char="●"/>
              <a:defRPr/>
            </a:lvl1pPr>
            <a:lvl2pPr lvl="1">
              <a:spcBef>
                <a:spcPts val="0"/>
              </a:spcBef>
              <a:spcAft>
                <a:spcPts val="0"/>
              </a:spcAft>
              <a:buSzPts val="1400"/>
              <a:buChar char="○"/>
              <a:defRPr/>
            </a:lvl2pPr>
            <a:lvl3pPr lvl="2">
              <a:spcBef>
                <a:spcPts val="0"/>
              </a:spcBef>
              <a:spcAft>
                <a:spcPts val="0"/>
              </a:spcAft>
              <a:buSzPts val="1400"/>
              <a:buChar char="■"/>
              <a:defRPr/>
            </a:lvl3pPr>
            <a:lvl4pPr lvl="3">
              <a:spcBef>
                <a:spcPts val="0"/>
              </a:spcBef>
              <a:spcAft>
                <a:spcPts val="0"/>
              </a:spcAft>
              <a:buSzPts val="1400"/>
              <a:buChar char="●"/>
              <a:defRPr/>
            </a:lvl4pPr>
            <a:lvl5pPr lvl="4">
              <a:spcBef>
                <a:spcPts val="0"/>
              </a:spcBef>
              <a:spcAft>
                <a:spcPts val="0"/>
              </a:spcAft>
              <a:buSzPts val="1400"/>
              <a:buChar char="○"/>
              <a:defRPr/>
            </a:lvl5pPr>
            <a:lvl6pPr lvl="5">
              <a:spcBef>
                <a:spcPts val="0"/>
              </a:spcBef>
              <a:spcAft>
                <a:spcPts val="0"/>
              </a:spcAft>
              <a:buSzPts val="1400"/>
              <a:buChar char="■"/>
              <a:defRPr/>
            </a:lvl6pPr>
            <a:lvl7pPr lvl="6">
              <a:spcBef>
                <a:spcPts val="0"/>
              </a:spcBef>
              <a:spcAft>
                <a:spcPts val="0"/>
              </a:spcAft>
              <a:buSzPts val="1400"/>
              <a:buChar char="●"/>
              <a:defRPr/>
            </a:lvl7pPr>
            <a:lvl8pPr lvl="7">
              <a:spcBef>
                <a:spcPts val="0"/>
              </a:spcBef>
              <a:spcAft>
                <a:spcPts val="0"/>
              </a:spcAft>
              <a:buSzPts val="1400"/>
              <a:buChar char="○"/>
              <a:defRPr/>
            </a:lvl8pPr>
            <a:lvl9pPr lvl="8">
              <a:spcBef>
                <a:spcPts val="0"/>
              </a:spcBef>
              <a:spcAft>
                <a:spcPts val="0"/>
              </a:spcAft>
              <a:buSzPts val="1400"/>
              <a:buChar char="■"/>
              <a:defRPr/>
            </a:lvl9pPr>
          </a:lstStyle>
          <a:p/>
        </p:txBody>
      </p:sp>
      <p:sp>
        <p:nvSpPr>
          <p:cNvPr id="1348" name="Google Shape;1348;p20"/>
          <p:cNvSpPr/>
          <p:nvPr/>
        </p:nvSpPr>
        <p:spPr>
          <a:xfrm>
            <a:off x="8430779" y="529625"/>
            <a:ext cx="338400" cy="331200"/>
          </a:xfrm>
          <a:prstGeom prst="star4">
            <a:avLst>
              <a:gd fmla="val 12500"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3_1">
    <p:spTree>
      <p:nvGrpSpPr>
        <p:cNvPr id="1349" name="Shape 1349"/>
        <p:cNvGrpSpPr/>
        <p:nvPr/>
      </p:nvGrpSpPr>
      <p:grpSpPr>
        <a:xfrm>
          <a:off x="0" y="0"/>
          <a:ext cx="0" cy="0"/>
          <a:chOff x="0" y="0"/>
          <a:chExt cx="0" cy="0"/>
        </a:xfrm>
      </p:grpSpPr>
      <p:grpSp>
        <p:nvGrpSpPr>
          <p:cNvPr id="1350" name="Google Shape;1350;p21"/>
          <p:cNvGrpSpPr/>
          <p:nvPr/>
        </p:nvGrpSpPr>
        <p:grpSpPr>
          <a:xfrm>
            <a:off x="-35275" y="-31835"/>
            <a:ext cx="9214549" cy="5207170"/>
            <a:chOff x="-35275" y="-31835"/>
            <a:chExt cx="9214549" cy="5207170"/>
          </a:xfrm>
        </p:grpSpPr>
        <p:grpSp>
          <p:nvGrpSpPr>
            <p:cNvPr id="1351" name="Google Shape;1351;p21"/>
            <p:cNvGrpSpPr/>
            <p:nvPr/>
          </p:nvGrpSpPr>
          <p:grpSpPr>
            <a:xfrm>
              <a:off x="-35275" y="-31835"/>
              <a:ext cx="4607271" cy="2603603"/>
              <a:chOff x="987999" y="461925"/>
              <a:chExt cx="1514404" cy="1507151"/>
            </a:xfrm>
          </p:grpSpPr>
          <p:grpSp>
            <p:nvGrpSpPr>
              <p:cNvPr id="1352" name="Google Shape;1352;p21"/>
              <p:cNvGrpSpPr/>
              <p:nvPr/>
            </p:nvGrpSpPr>
            <p:grpSpPr>
              <a:xfrm>
                <a:off x="987999" y="461925"/>
                <a:ext cx="1514401" cy="1506302"/>
                <a:chOff x="987999" y="461925"/>
                <a:chExt cx="1514401" cy="1506302"/>
              </a:xfrm>
            </p:grpSpPr>
            <p:cxnSp>
              <p:nvCxnSpPr>
                <p:cNvPr id="1353" name="Google Shape;1353;p21"/>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54" name="Google Shape;1354;p21"/>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55" name="Google Shape;1355;p21"/>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56" name="Google Shape;1356;p21"/>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57" name="Google Shape;1357;p21"/>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58" name="Google Shape;1358;p21"/>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59" name="Google Shape;1359;p21"/>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60" name="Google Shape;1360;p21"/>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61" name="Google Shape;1361;p21"/>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362" name="Google Shape;1362;p21"/>
              <p:cNvGrpSpPr/>
              <p:nvPr/>
            </p:nvGrpSpPr>
            <p:grpSpPr>
              <a:xfrm>
                <a:off x="987999" y="461927"/>
                <a:ext cx="1514404" cy="1507149"/>
                <a:chOff x="987999" y="461927"/>
                <a:chExt cx="1514404" cy="1507149"/>
              </a:xfrm>
            </p:grpSpPr>
            <p:cxnSp>
              <p:nvCxnSpPr>
                <p:cNvPr id="1363" name="Google Shape;1363;p21"/>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64" name="Google Shape;1364;p21"/>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65" name="Google Shape;1365;p21"/>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66" name="Google Shape;1366;p21"/>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67" name="Google Shape;1367;p21"/>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68" name="Google Shape;1368;p21"/>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69" name="Google Shape;1369;p21"/>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70" name="Google Shape;1370;p21"/>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371" name="Google Shape;1371;p21"/>
            <p:cNvGrpSpPr/>
            <p:nvPr/>
          </p:nvGrpSpPr>
          <p:grpSpPr>
            <a:xfrm>
              <a:off x="4572003" y="-31835"/>
              <a:ext cx="4607271" cy="2603603"/>
              <a:chOff x="987999" y="461925"/>
              <a:chExt cx="1514404" cy="1507151"/>
            </a:xfrm>
          </p:grpSpPr>
          <p:grpSp>
            <p:nvGrpSpPr>
              <p:cNvPr id="1372" name="Google Shape;1372;p21"/>
              <p:cNvGrpSpPr/>
              <p:nvPr/>
            </p:nvGrpSpPr>
            <p:grpSpPr>
              <a:xfrm>
                <a:off x="987999" y="461925"/>
                <a:ext cx="1514401" cy="1506302"/>
                <a:chOff x="987999" y="461925"/>
                <a:chExt cx="1514401" cy="1506302"/>
              </a:xfrm>
            </p:grpSpPr>
            <p:cxnSp>
              <p:nvCxnSpPr>
                <p:cNvPr id="1373" name="Google Shape;1373;p21"/>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74" name="Google Shape;1374;p21"/>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75" name="Google Shape;1375;p21"/>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76" name="Google Shape;1376;p21"/>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77" name="Google Shape;1377;p21"/>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78" name="Google Shape;1378;p21"/>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79" name="Google Shape;1379;p21"/>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80" name="Google Shape;1380;p21"/>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81" name="Google Shape;1381;p21"/>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382" name="Google Shape;1382;p21"/>
              <p:cNvGrpSpPr/>
              <p:nvPr/>
            </p:nvGrpSpPr>
            <p:grpSpPr>
              <a:xfrm>
                <a:off x="987999" y="461927"/>
                <a:ext cx="1514404" cy="1507149"/>
                <a:chOff x="987999" y="461927"/>
                <a:chExt cx="1514404" cy="1507149"/>
              </a:xfrm>
            </p:grpSpPr>
            <p:cxnSp>
              <p:nvCxnSpPr>
                <p:cNvPr id="1383" name="Google Shape;1383;p21"/>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84" name="Google Shape;1384;p21"/>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85" name="Google Shape;1385;p21"/>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86" name="Google Shape;1386;p21"/>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87" name="Google Shape;1387;p21"/>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88" name="Google Shape;1388;p21"/>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89" name="Google Shape;1389;p21"/>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390" name="Google Shape;1390;p21"/>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391" name="Google Shape;1391;p21"/>
            <p:cNvGrpSpPr/>
            <p:nvPr/>
          </p:nvGrpSpPr>
          <p:grpSpPr>
            <a:xfrm>
              <a:off x="-35275" y="2571732"/>
              <a:ext cx="4607271" cy="2603603"/>
              <a:chOff x="987999" y="461925"/>
              <a:chExt cx="1514404" cy="1507151"/>
            </a:xfrm>
          </p:grpSpPr>
          <p:grpSp>
            <p:nvGrpSpPr>
              <p:cNvPr id="1392" name="Google Shape;1392;p21"/>
              <p:cNvGrpSpPr/>
              <p:nvPr/>
            </p:nvGrpSpPr>
            <p:grpSpPr>
              <a:xfrm>
                <a:off x="987999" y="461925"/>
                <a:ext cx="1514401" cy="1506302"/>
                <a:chOff x="987999" y="461925"/>
                <a:chExt cx="1514401" cy="1506302"/>
              </a:xfrm>
            </p:grpSpPr>
            <p:cxnSp>
              <p:nvCxnSpPr>
                <p:cNvPr id="1393" name="Google Shape;1393;p21"/>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94" name="Google Shape;1394;p21"/>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95" name="Google Shape;1395;p21"/>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96" name="Google Shape;1396;p21"/>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97" name="Google Shape;1397;p21"/>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98" name="Google Shape;1398;p21"/>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399" name="Google Shape;1399;p21"/>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00" name="Google Shape;1400;p21"/>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01" name="Google Shape;1401;p21"/>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402" name="Google Shape;1402;p21"/>
              <p:cNvGrpSpPr/>
              <p:nvPr/>
            </p:nvGrpSpPr>
            <p:grpSpPr>
              <a:xfrm>
                <a:off x="987999" y="461927"/>
                <a:ext cx="1514404" cy="1507149"/>
                <a:chOff x="987999" y="461927"/>
                <a:chExt cx="1514404" cy="1507149"/>
              </a:xfrm>
            </p:grpSpPr>
            <p:cxnSp>
              <p:nvCxnSpPr>
                <p:cNvPr id="1403" name="Google Shape;1403;p21"/>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04" name="Google Shape;1404;p21"/>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05" name="Google Shape;1405;p21"/>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06" name="Google Shape;1406;p21"/>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07" name="Google Shape;1407;p21"/>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08" name="Google Shape;1408;p21"/>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09" name="Google Shape;1409;p21"/>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10" name="Google Shape;1410;p21"/>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411" name="Google Shape;1411;p21"/>
            <p:cNvGrpSpPr/>
            <p:nvPr/>
          </p:nvGrpSpPr>
          <p:grpSpPr>
            <a:xfrm>
              <a:off x="4572003" y="2571732"/>
              <a:ext cx="4607271" cy="2603603"/>
              <a:chOff x="987999" y="461925"/>
              <a:chExt cx="1514404" cy="1507151"/>
            </a:xfrm>
          </p:grpSpPr>
          <p:grpSp>
            <p:nvGrpSpPr>
              <p:cNvPr id="1412" name="Google Shape;1412;p21"/>
              <p:cNvGrpSpPr/>
              <p:nvPr/>
            </p:nvGrpSpPr>
            <p:grpSpPr>
              <a:xfrm>
                <a:off x="987999" y="461925"/>
                <a:ext cx="1514401" cy="1506302"/>
                <a:chOff x="987999" y="461925"/>
                <a:chExt cx="1514401" cy="1506302"/>
              </a:xfrm>
            </p:grpSpPr>
            <p:cxnSp>
              <p:nvCxnSpPr>
                <p:cNvPr id="1413" name="Google Shape;1413;p21"/>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14" name="Google Shape;1414;p21"/>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15" name="Google Shape;1415;p21"/>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16" name="Google Shape;1416;p21"/>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17" name="Google Shape;1417;p21"/>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18" name="Google Shape;1418;p21"/>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19" name="Google Shape;1419;p21"/>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20" name="Google Shape;1420;p21"/>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21" name="Google Shape;1421;p21"/>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422" name="Google Shape;1422;p21"/>
              <p:cNvGrpSpPr/>
              <p:nvPr/>
            </p:nvGrpSpPr>
            <p:grpSpPr>
              <a:xfrm>
                <a:off x="987999" y="461927"/>
                <a:ext cx="1514404" cy="1507149"/>
                <a:chOff x="987999" y="461927"/>
                <a:chExt cx="1514404" cy="1507149"/>
              </a:xfrm>
            </p:grpSpPr>
            <p:cxnSp>
              <p:nvCxnSpPr>
                <p:cNvPr id="1423" name="Google Shape;1423;p21"/>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24" name="Google Shape;1424;p21"/>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25" name="Google Shape;1425;p21"/>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26" name="Google Shape;1426;p21"/>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27" name="Google Shape;1427;p21"/>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28" name="Google Shape;1428;p21"/>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29" name="Google Shape;1429;p21"/>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30" name="Google Shape;1430;p21"/>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1431" name="Google Shape;1431;p21"/>
          <p:cNvSpPr txBox="1"/>
          <p:nvPr>
            <p:ph type="title"/>
          </p:nvPr>
        </p:nvSpPr>
        <p:spPr>
          <a:xfrm>
            <a:off x="643500" y="1660900"/>
            <a:ext cx="3754800" cy="10068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2800"/>
              <a:buNone/>
              <a:defRPr/>
            </a:lvl1pPr>
            <a:lvl2pPr lvl="1" rtl="0">
              <a:spcBef>
                <a:spcPts val="0"/>
              </a:spcBef>
              <a:spcAft>
                <a:spcPts val="0"/>
              </a:spcAft>
              <a:buSzPts val="2800"/>
              <a:buNone/>
              <a:defRPr>
                <a:latin typeface="Spectral"/>
                <a:ea typeface="Spectral"/>
                <a:cs typeface="Spectral"/>
                <a:sym typeface="Spectral"/>
              </a:defRPr>
            </a:lvl2pPr>
            <a:lvl3pPr lvl="2" rtl="0">
              <a:spcBef>
                <a:spcPts val="0"/>
              </a:spcBef>
              <a:spcAft>
                <a:spcPts val="0"/>
              </a:spcAft>
              <a:buSzPts val="2800"/>
              <a:buNone/>
              <a:defRPr>
                <a:latin typeface="Spectral"/>
                <a:ea typeface="Spectral"/>
                <a:cs typeface="Spectral"/>
                <a:sym typeface="Spectral"/>
              </a:defRPr>
            </a:lvl3pPr>
            <a:lvl4pPr lvl="3" rtl="0">
              <a:spcBef>
                <a:spcPts val="0"/>
              </a:spcBef>
              <a:spcAft>
                <a:spcPts val="0"/>
              </a:spcAft>
              <a:buSzPts val="2800"/>
              <a:buNone/>
              <a:defRPr>
                <a:latin typeface="Spectral"/>
                <a:ea typeface="Spectral"/>
                <a:cs typeface="Spectral"/>
                <a:sym typeface="Spectral"/>
              </a:defRPr>
            </a:lvl4pPr>
            <a:lvl5pPr lvl="4" rtl="0">
              <a:spcBef>
                <a:spcPts val="0"/>
              </a:spcBef>
              <a:spcAft>
                <a:spcPts val="0"/>
              </a:spcAft>
              <a:buSzPts val="2800"/>
              <a:buNone/>
              <a:defRPr>
                <a:latin typeface="Spectral"/>
                <a:ea typeface="Spectral"/>
                <a:cs typeface="Spectral"/>
                <a:sym typeface="Spectral"/>
              </a:defRPr>
            </a:lvl5pPr>
            <a:lvl6pPr lvl="5" rtl="0">
              <a:spcBef>
                <a:spcPts val="0"/>
              </a:spcBef>
              <a:spcAft>
                <a:spcPts val="0"/>
              </a:spcAft>
              <a:buSzPts val="2800"/>
              <a:buNone/>
              <a:defRPr>
                <a:latin typeface="Spectral"/>
                <a:ea typeface="Spectral"/>
                <a:cs typeface="Spectral"/>
                <a:sym typeface="Spectral"/>
              </a:defRPr>
            </a:lvl6pPr>
            <a:lvl7pPr lvl="6" rtl="0">
              <a:spcBef>
                <a:spcPts val="0"/>
              </a:spcBef>
              <a:spcAft>
                <a:spcPts val="0"/>
              </a:spcAft>
              <a:buSzPts val="2800"/>
              <a:buNone/>
              <a:defRPr>
                <a:latin typeface="Spectral"/>
                <a:ea typeface="Spectral"/>
                <a:cs typeface="Spectral"/>
                <a:sym typeface="Spectral"/>
              </a:defRPr>
            </a:lvl7pPr>
            <a:lvl8pPr lvl="7" rtl="0">
              <a:spcBef>
                <a:spcPts val="0"/>
              </a:spcBef>
              <a:spcAft>
                <a:spcPts val="0"/>
              </a:spcAft>
              <a:buSzPts val="2800"/>
              <a:buNone/>
              <a:defRPr>
                <a:latin typeface="Spectral"/>
                <a:ea typeface="Spectral"/>
                <a:cs typeface="Spectral"/>
                <a:sym typeface="Spectral"/>
              </a:defRPr>
            </a:lvl8pPr>
            <a:lvl9pPr lvl="8" rtl="0">
              <a:spcBef>
                <a:spcPts val="0"/>
              </a:spcBef>
              <a:spcAft>
                <a:spcPts val="0"/>
              </a:spcAft>
              <a:buSzPts val="2800"/>
              <a:buNone/>
              <a:defRPr>
                <a:latin typeface="Spectral"/>
                <a:ea typeface="Spectral"/>
                <a:cs typeface="Spectral"/>
                <a:sym typeface="Spectral"/>
              </a:defRPr>
            </a:lvl9pPr>
          </a:lstStyle>
          <a:p/>
        </p:txBody>
      </p:sp>
      <p:sp>
        <p:nvSpPr>
          <p:cNvPr id="1432" name="Google Shape;1432;p21"/>
          <p:cNvSpPr txBox="1"/>
          <p:nvPr>
            <p:ph idx="1" type="subTitle"/>
          </p:nvPr>
        </p:nvSpPr>
        <p:spPr>
          <a:xfrm>
            <a:off x="643500" y="2660900"/>
            <a:ext cx="3754800" cy="8217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grpSp>
        <p:nvGrpSpPr>
          <p:cNvPr id="1433" name="Google Shape;1433;p21"/>
          <p:cNvGrpSpPr/>
          <p:nvPr/>
        </p:nvGrpSpPr>
        <p:grpSpPr>
          <a:xfrm flipH="1">
            <a:off x="532964" y="327305"/>
            <a:ext cx="734748" cy="952069"/>
            <a:chOff x="7465916" y="720492"/>
            <a:chExt cx="1139144" cy="1477450"/>
          </a:xfrm>
        </p:grpSpPr>
        <p:sp>
          <p:nvSpPr>
            <p:cNvPr id="1434" name="Google Shape;1434;p21"/>
            <p:cNvSpPr/>
            <p:nvPr/>
          </p:nvSpPr>
          <p:spPr>
            <a:xfrm rot="-5400000">
              <a:off x="7646560" y="1239442"/>
              <a:ext cx="1024800" cy="892200"/>
            </a:xfrm>
            <a:prstGeom prst="flowChartDelay">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21"/>
            <p:cNvSpPr/>
            <p:nvPr/>
          </p:nvSpPr>
          <p:spPr>
            <a:xfrm rot="-5400000">
              <a:off x="7597172" y="1148912"/>
              <a:ext cx="1024800" cy="892200"/>
            </a:xfrm>
            <a:prstGeom prst="flowChartDelay">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21"/>
            <p:cNvSpPr/>
            <p:nvPr/>
          </p:nvSpPr>
          <p:spPr>
            <a:xfrm rot="-5400000">
              <a:off x="7547783" y="1058382"/>
              <a:ext cx="1024800" cy="892200"/>
            </a:xfrm>
            <a:prstGeom prst="flowChartDelay">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21"/>
            <p:cNvSpPr/>
            <p:nvPr/>
          </p:nvSpPr>
          <p:spPr>
            <a:xfrm rot="-5400000">
              <a:off x="7498394" y="967852"/>
              <a:ext cx="1024800" cy="892200"/>
            </a:xfrm>
            <a:prstGeom prst="flowChartDelay">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21"/>
            <p:cNvSpPr/>
            <p:nvPr/>
          </p:nvSpPr>
          <p:spPr>
            <a:xfrm rot="-5400000">
              <a:off x="7449005" y="877322"/>
              <a:ext cx="1024800" cy="892200"/>
            </a:xfrm>
            <a:prstGeom prst="flowChartDelay">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21"/>
            <p:cNvSpPr/>
            <p:nvPr/>
          </p:nvSpPr>
          <p:spPr>
            <a:xfrm rot="-5400000">
              <a:off x="7399616" y="786792"/>
              <a:ext cx="1024800" cy="892200"/>
            </a:xfrm>
            <a:prstGeom prst="flowChartDelay">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40" name="Google Shape;1440;p21"/>
          <p:cNvSpPr/>
          <p:nvPr/>
        </p:nvSpPr>
        <p:spPr>
          <a:xfrm>
            <a:off x="1548505" y="218622"/>
            <a:ext cx="274200" cy="267000"/>
          </a:xfrm>
          <a:prstGeom prst="star4">
            <a:avLst>
              <a:gd fmla="val 12500"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3_2">
    <p:spTree>
      <p:nvGrpSpPr>
        <p:cNvPr id="1441" name="Shape 1441"/>
        <p:cNvGrpSpPr/>
        <p:nvPr/>
      </p:nvGrpSpPr>
      <p:grpSpPr>
        <a:xfrm>
          <a:off x="0" y="0"/>
          <a:ext cx="0" cy="0"/>
          <a:chOff x="0" y="0"/>
          <a:chExt cx="0" cy="0"/>
        </a:xfrm>
      </p:grpSpPr>
      <p:grpSp>
        <p:nvGrpSpPr>
          <p:cNvPr id="1442" name="Google Shape;1442;p22"/>
          <p:cNvGrpSpPr/>
          <p:nvPr/>
        </p:nvGrpSpPr>
        <p:grpSpPr>
          <a:xfrm>
            <a:off x="-35275" y="-31835"/>
            <a:ext cx="9214549" cy="5207170"/>
            <a:chOff x="-35275" y="-31835"/>
            <a:chExt cx="9214549" cy="5207170"/>
          </a:xfrm>
        </p:grpSpPr>
        <p:grpSp>
          <p:nvGrpSpPr>
            <p:cNvPr id="1443" name="Google Shape;1443;p22"/>
            <p:cNvGrpSpPr/>
            <p:nvPr/>
          </p:nvGrpSpPr>
          <p:grpSpPr>
            <a:xfrm>
              <a:off x="-35275" y="-31835"/>
              <a:ext cx="4607271" cy="2603603"/>
              <a:chOff x="987999" y="461925"/>
              <a:chExt cx="1514404" cy="1507151"/>
            </a:xfrm>
          </p:grpSpPr>
          <p:grpSp>
            <p:nvGrpSpPr>
              <p:cNvPr id="1444" name="Google Shape;1444;p22"/>
              <p:cNvGrpSpPr/>
              <p:nvPr/>
            </p:nvGrpSpPr>
            <p:grpSpPr>
              <a:xfrm>
                <a:off x="987999" y="461925"/>
                <a:ext cx="1514401" cy="1506302"/>
                <a:chOff x="987999" y="461925"/>
                <a:chExt cx="1514401" cy="1506302"/>
              </a:xfrm>
            </p:grpSpPr>
            <p:cxnSp>
              <p:nvCxnSpPr>
                <p:cNvPr id="1445" name="Google Shape;1445;p22"/>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46" name="Google Shape;1446;p22"/>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47" name="Google Shape;1447;p22"/>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48" name="Google Shape;1448;p22"/>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49" name="Google Shape;1449;p22"/>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50" name="Google Shape;1450;p22"/>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51" name="Google Shape;1451;p22"/>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52" name="Google Shape;1452;p22"/>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53" name="Google Shape;1453;p22"/>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454" name="Google Shape;1454;p22"/>
              <p:cNvGrpSpPr/>
              <p:nvPr/>
            </p:nvGrpSpPr>
            <p:grpSpPr>
              <a:xfrm>
                <a:off x="987999" y="461927"/>
                <a:ext cx="1514404" cy="1507149"/>
                <a:chOff x="987999" y="461927"/>
                <a:chExt cx="1514404" cy="1507149"/>
              </a:xfrm>
            </p:grpSpPr>
            <p:cxnSp>
              <p:nvCxnSpPr>
                <p:cNvPr id="1455" name="Google Shape;1455;p22"/>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56" name="Google Shape;1456;p22"/>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57" name="Google Shape;1457;p22"/>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58" name="Google Shape;1458;p22"/>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59" name="Google Shape;1459;p22"/>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60" name="Google Shape;1460;p22"/>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61" name="Google Shape;1461;p22"/>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62" name="Google Shape;1462;p22"/>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463" name="Google Shape;1463;p22"/>
            <p:cNvGrpSpPr/>
            <p:nvPr/>
          </p:nvGrpSpPr>
          <p:grpSpPr>
            <a:xfrm>
              <a:off x="4572003" y="-31835"/>
              <a:ext cx="4607271" cy="2603603"/>
              <a:chOff x="987999" y="461925"/>
              <a:chExt cx="1514404" cy="1507151"/>
            </a:xfrm>
          </p:grpSpPr>
          <p:grpSp>
            <p:nvGrpSpPr>
              <p:cNvPr id="1464" name="Google Shape;1464;p22"/>
              <p:cNvGrpSpPr/>
              <p:nvPr/>
            </p:nvGrpSpPr>
            <p:grpSpPr>
              <a:xfrm>
                <a:off x="987999" y="461925"/>
                <a:ext cx="1514401" cy="1506302"/>
                <a:chOff x="987999" y="461925"/>
                <a:chExt cx="1514401" cy="1506302"/>
              </a:xfrm>
            </p:grpSpPr>
            <p:cxnSp>
              <p:nvCxnSpPr>
                <p:cNvPr id="1465" name="Google Shape;1465;p22"/>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66" name="Google Shape;1466;p22"/>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67" name="Google Shape;1467;p22"/>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68" name="Google Shape;1468;p22"/>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69" name="Google Shape;1469;p22"/>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70" name="Google Shape;1470;p22"/>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71" name="Google Shape;1471;p22"/>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72" name="Google Shape;1472;p22"/>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73" name="Google Shape;1473;p22"/>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474" name="Google Shape;1474;p22"/>
              <p:cNvGrpSpPr/>
              <p:nvPr/>
            </p:nvGrpSpPr>
            <p:grpSpPr>
              <a:xfrm>
                <a:off x="987999" y="461927"/>
                <a:ext cx="1514404" cy="1507149"/>
                <a:chOff x="987999" y="461927"/>
                <a:chExt cx="1514404" cy="1507149"/>
              </a:xfrm>
            </p:grpSpPr>
            <p:cxnSp>
              <p:nvCxnSpPr>
                <p:cNvPr id="1475" name="Google Shape;1475;p22"/>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76" name="Google Shape;1476;p22"/>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77" name="Google Shape;1477;p22"/>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78" name="Google Shape;1478;p22"/>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79" name="Google Shape;1479;p22"/>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80" name="Google Shape;1480;p22"/>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81" name="Google Shape;1481;p22"/>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82" name="Google Shape;1482;p22"/>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483" name="Google Shape;1483;p22"/>
            <p:cNvGrpSpPr/>
            <p:nvPr/>
          </p:nvGrpSpPr>
          <p:grpSpPr>
            <a:xfrm>
              <a:off x="-35275" y="2571732"/>
              <a:ext cx="4607271" cy="2603603"/>
              <a:chOff x="987999" y="461925"/>
              <a:chExt cx="1514404" cy="1507151"/>
            </a:xfrm>
          </p:grpSpPr>
          <p:grpSp>
            <p:nvGrpSpPr>
              <p:cNvPr id="1484" name="Google Shape;1484;p22"/>
              <p:cNvGrpSpPr/>
              <p:nvPr/>
            </p:nvGrpSpPr>
            <p:grpSpPr>
              <a:xfrm>
                <a:off x="987999" y="461925"/>
                <a:ext cx="1514401" cy="1506302"/>
                <a:chOff x="987999" y="461925"/>
                <a:chExt cx="1514401" cy="1506302"/>
              </a:xfrm>
            </p:grpSpPr>
            <p:cxnSp>
              <p:nvCxnSpPr>
                <p:cNvPr id="1485" name="Google Shape;1485;p22"/>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86" name="Google Shape;1486;p22"/>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87" name="Google Shape;1487;p22"/>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88" name="Google Shape;1488;p22"/>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89" name="Google Shape;1489;p22"/>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90" name="Google Shape;1490;p22"/>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91" name="Google Shape;1491;p22"/>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92" name="Google Shape;1492;p22"/>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493" name="Google Shape;1493;p22"/>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494" name="Google Shape;1494;p22"/>
              <p:cNvGrpSpPr/>
              <p:nvPr/>
            </p:nvGrpSpPr>
            <p:grpSpPr>
              <a:xfrm>
                <a:off x="987999" y="461927"/>
                <a:ext cx="1514404" cy="1507149"/>
                <a:chOff x="987999" y="461927"/>
                <a:chExt cx="1514404" cy="1507149"/>
              </a:xfrm>
            </p:grpSpPr>
            <p:cxnSp>
              <p:nvCxnSpPr>
                <p:cNvPr id="1495" name="Google Shape;1495;p22"/>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96" name="Google Shape;1496;p22"/>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97" name="Google Shape;1497;p22"/>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98" name="Google Shape;1498;p22"/>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499" name="Google Shape;1499;p22"/>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00" name="Google Shape;1500;p22"/>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01" name="Google Shape;1501;p22"/>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02" name="Google Shape;1502;p22"/>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503" name="Google Shape;1503;p22"/>
            <p:cNvGrpSpPr/>
            <p:nvPr/>
          </p:nvGrpSpPr>
          <p:grpSpPr>
            <a:xfrm>
              <a:off x="4572003" y="2571732"/>
              <a:ext cx="4607271" cy="2603603"/>
              <a:chOff x="987999" y="461925"/>
              <a:chExt cx="1514404" cy="1507151"/>
            </a:xfrm>
          </p:grpSpPr>
          <p:grpSp>
            <p:nvGrpSpPr>
              <p:cNvPr id="1504" name="Google Shape;1504;p22"/>
              <p:cNvGrpSpPr/>
              <p:nvPr/>
            </p:nvGrpSpPr>
            <p:grpSpPr>
              <a:xfrm>
                <a:off x="987999" y="461925"/>
                <a:ext cx="1514401" cy="1506302"/>
                <a:chOff x="987999" y="461925"/>
                <a:chExt cx="1514401" cy="1506302"/>
              </a:xfrm>
            </p:grpSpPr>
            <p:cxnSp>
              <p:nvCxnSpPr>
                <p:cNvPr id="1505" name="Google Shape;1505;p22"/>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06" name="Google Shape;1506;p22"/>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07" name="Google Shape;1507;p22"/>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08" name="Google Shape;1508;p22"/>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09" name="Google Shape;1509;p22"/>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10" name="Google Shape;1510;p22"/>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11" name="Google Shape;1511;p22"/>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12" name="Google Shape;1512;p22"/>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13" name="Google Shape;1513;p22"/>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514" name="Google Shape;1514;p22"/>
              <p:cNvGrpSpPr/>
              <p:nvPr/>
            </p:nvGrpSpPr>
            <p:grpSpPr>
              <a:xfrm>
                <a:off x="987999" y="461927"/>
                <a:ext cx="1514404" cy="1507149"/>
                <a:chOff x="987999" y="461927"/>
                <a:chExt cx="1514404" cy="1507149"/>
              </a:xfrm>
            </p:grpSpPr>
            <p:cxnSp>
              <p:nvCxnSpPr>
                <p:cNvPr id="1515" name="Google Shape;1515;p22"/>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16" name="Google Shape;1516;p22"/>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17" name="Google Shape;1517;p22"/>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18" name="Google Shape;1518;p22"/>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19" name="Google Shape;1519;p22"/>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20" name="Google Shape;1520;p22"/>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21" name="Google Shape;1521;p22"/>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22" name="Google Shape;1522;p22"/>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1523" name="Google Shape;1523;p22"/>
          <p:cNvSpPr txBox="1"/>
          <p:nvPr>
            <p:ph type="title"/>
          </p:nvPr>
        </p:nvSpPr>
        <p:spPr>
          <a:xfrm>
            <a:off x="720175" y="539500"/>
            <a:ext cx="4818600" cy="521100"/>
          </a:xfrm>
          <a:prstGeom prst="rect">
            <a:avLst/>
          </a:prstGeom>
          <a:noFill/>
          <a:ln>
            <a:noFill/>
          </a:ln>
        </p:spPr>
        <p:txBody>
          <a:bodyPr anchorCtr="0" anchor="b" bIns="91425" lIns="91425" spcFirstLastPara="1" rIns="91425" wrap="square" tIns="91425">
            <a:noAutofit/>
          </a:bodyPr>
          <a:lstStyle>
            <a:lvl1pPr lvl="0" rtl="0" algn="l">
              <a:spcBef>
                <a:spcPts val="0"/>
              </a:spcBef>
              <a:spcAft>
                <a:spcPts val="0"/>
              </a:spcAft>
              <a:buSzPts val="2800"/>
              <a:buNone/>
              <a:defRPr/>
            </a:lvl1pPr>
            <a:lvl2pPr lvl="1" rtl="0">
              <a:spcBef>
                <a:spcPts val="0"/>
              </a:spcBef>
              <a:spcAft>
                <a:spcPts val="0"/>
              </a:spcAft>
              <a:buSzPts val="2800"/>
              <a:buNone/>
              <a:defRPr>
                <a:latin typeface="Spectral"/>
                <a:ea typeface="Spectral"/>
                <a:cs typeface="Spectral"/>
                <a:sym typeface="Spectral"/>
              </a:defRPr>
            </a:lvl2pPr>
            <a:lvl3pPr lvl="2" rtl="0">
              <a:spcBef>
                <a:spcPts val="0"/>
              </a:spcBef>
              <a:spcAft>
                <a:spcPts val="0"/>
              </a:spcAft>
              <a:buSzPts val="2800"/>
              <a:buNone/>
              <a:defRPr>
                <a:latin typeface="Spectral"/>
                <a:ea typeface="Spectral"/>
                <a:cs typeface="Spectral"/>
                <a:sym typeface="Spectral"/>
              </a:defRPr>
            </a:lvl3pPr>
            <a:lvl4pPr lvl="3" rtl="0">
              <a:spcBef>
                <a:spcPts val="0"/>
              </a:spcBef>
              <a:spcAft>
                <a:spcPts val="0"/>
              </a:spcAft>
              <a:buSzPts val="2800"/>
              <a:buNone/>
              <a:defRPr>
                <a:latin typeface="Spectral"/>
                <a:ea typeface="Spectral"/>
                <a:cs typeface="Spectral"/>
                <a:sym typeface="Spectral"/>
              </a:defRPr>
            </a:lvl4pPr>
            <a:lvl5pPr lvl="4" rtl="0">
              <a:spcBef>
                <a:spcPts val="0"/>
              </a:spcBef>
              <a:spcAft>
                <a:spcPts val="0"/>
              </a:spcAft>
              <a:buSzPts val="2800"/>
              <a:buNone/>
              <a:defRPr>
                <a:latin typeface="Spectral"/>
                <a:ea typeface="Spectral"/>
                <a:cs typeface="Spectral"/>
                <a:sym typeface="Spectral"/>
              </a:defRPr>
            </a:lvl5pPr>
            <a:lvl6pPr lvl="5" rtl="0">
              <a:spcBef>
                <a:spcPts val="0"/>
              </a:spcBef>
              <a:spcAft>
                <a:spcPts val="0"/>
              </a:spcAft>
              <a:buSzPts val="2800"/>
              <a:buNone/>
              <a:defRPr>
                <a:latin typeface="Spectral"/>
                <a:ea typeface="Spectral"/>
                <a:cs typeface="Spectral"/>
                <a:sym typeface="Spectral"/>
              </a:defRPr>
            </a:lvl6pPr>
            <a:lvl7pPr lvl="6" rtl="0">
              <a:spcBef>
                <a:spcPts val="0"/>
              </a:spcBef>
              <a:spcAft>
                <a:spcPts val="0"/>
              </a:spcAft>
              <a:buSzPts val="2800"/>
              <a:buNone/>
              <a:defRPr>
                <a:latin typeface="Spectral"/>
                <a:ea typeface="Spectral"/>
                <a:cs typeface="Spectral"/>
                <a:sym typeface="Spectral"/>
              </a:defRPr>
            </a:lvl7pPr>
            <a:lvl8pPr lvl="7" rtl="0">
              <a:spcBef>
                <a:spcPts val="0"/>
              </a:spcBef>
              <a:spcAft>
                <a:spcPts val="0"/>
              </a:spcAft>
              <a:buSzPts val="2800"/>
              <a:buNone/>
              <a:defRPr>
                <a:latin typeface="Spectral"/>
                <a:ea typeface="Spectral"/>
                <a:cs typeface="Spectral"/>
                <a:sym typeface="Spectral"/>
              </a:defRPr>
            </a:lvl8pPr>
            <a:lvl9pPr lvl="8" rtl="0">
              <a:spcBef>
                <a:spcPts val="0"/>
              </a:spcBef>
              <a:spcAft>
                <a:spcPts val="0"/>
              </a:spcAft>
              <a:buSzPts val="2800"/>
              <a:buNone/>
              <a:defRPr>
                <a:latin typeface="Spectral"/>
                <a:ea typeface="Spectral"/>
                <a:cs typeface="Spectral"/>
                <a:sym typeface="Spectral"/>
              </a:defRPr>
            </a:lvl9pPr>
          </a:lstStyle>
          <a:p/>
        </p:txBody>
      </p:sp>
      <p:sp>
        <p:nvSpPr>
          <p:cNvPr id="1524" name="Google Shape;1524;p22"/>
          <p:cNvSpPr txBox="1"/>
          <p:nvPr>
            <p:ph idx="1" type="subTitle"/>
          </p:nvPr>
        </p:nvSpPr>
        <p:spPr>
          <a:xfrm>
            <a:off x="713225" y="1019025"/>
            <a:ext cx="4818600" cy="546900"/>
          </a:xfrm>
          <a:prstGeom prst="rect">
            <a:avLst/>
          </a:prstGeom>
          <a:noFill/>
        </p:spPr>
        <p:txBody>
          <a:bodyPr anchorCtr="0" anchor="t" bIns="91425" lIns="91425" spcFirstLastPara="1" rIns="91425" wrap="square" tIns="91425">
            <a:noAutofit/>
          </a:bodyPr>
          <a:lstStyle>
            <a:lvl1pPr lvl="0" rtl="0">
              <a:spcBef>
                <a:spcPts val="0"/>
              </a:spcBef>
              <a:spcAft>
                <a:spcPts val="0"/>
              </a:spcAft>
              <a:buClr>
                <a:schemeClr val="accent1"/>
              </a:buClr>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1525" name="Google Shape;1525;p22"/>
          <p:cNvSpPr/>
          <p:nvPr/>
        </p:nvSpPr>
        <p:spPr>
          <a:xfrm flipH="1">
            <a:off x="8490276" y="977253"/>
            <a:ext cx="243000" cy="236400"/>
          </a:xfrm>
          <a:prstGeom prst="star4">
            <a:avLst>
              <a:gd fmla="val 12500"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6" name="Google Shape;1526;p22"/>
          <p:cNvSpPr/>
          <p:nvPr/>
        </p:nvSpPr>
        <p:spPr>
          <a:xfrm flipH="1">
            <a:off x="7822627" y="4596843"/>
            <a:ext cx="429900" cy="418200"/>
          </a:xfrm>
          <a:prstGeom prst="star4">
            <a:avLst>
              <a:gd fmla="val 12500"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22"/>
          <p:cNvSpPr/>
          <p:nvPr/>
        </p:nvSpPr>
        <p:spPr>
          <a:xfrm flipH="1">
            <a:off x="1502174" y="4633123"/>
            <a:ext cx="336300" cy="327000"/>
          </a:xfrm>
          <a:prstGeom prst="star4">
            <a:avLst>
              <a:gd fmla="val 12500"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3_3">
    <p:spTree>
      <p:nvGrpSpPr>
        <p:cNvPr id="1528" name="Shape 1528"/>
        <p:cNvGrpSpPr/>
        <p:nvPr/>
      </p:nvGrpSpPr>
      <p:grpSpPr>
        <a:xfrm>
          <a:off x="0" y="0"/>
          <a:ext cx="0" cy="0"/>
          <a:chOff x="0" y="0"/>
          <a:chExt cx="0" cy="0"/>
        </a:xfrm>
      </p:grpSpPr>
      <p:grpSp>
        <p:nvGrpSpPr>
          <p:cNvPr id="1529" name="Google Shape;1529;p23"/>
          <p:cNvGrpSpPr/>
          <p:nvPr/>
        </p:nvGrpSpPr>
        <p:grpSpPr>
          <a:xfrm>
            <a:off x="-42486" y="-31835"/>
            <a:ext cx="9214549" cy="5207170"/>
            <a:chOff x="-35275" y="-31835"/>
            <a:chExt cx="9214549" cy="5207170"/>
          </a:xfrm>
        </p:grpSpPr>
        <p:grpSp>
          <p:nvGrpSpPr>
            <p:cNvPr id="1530" name="Google Shape;1530;p23"/>
            <p:cNvGrpSpPr/>
            <p:nvPr/>
          </p:nvGrpSpPr>
          <p:grpSpPr>
            <a:xfrm>
              <a:off x="-35275" y="-31835"/>
              <a:ext cx="4607271" cy="2603603"/>
              <a:chOff x="987999" y="461925"/>
              <a:chExt cx="1514404" cy="1507151"/>
            </a:xfrm>
          </p:grpSpPr>
          <p:grpSp>
            <p:nvGrpSpPr>
              <p:cNvPr id="1531" name="Google Shape;1531;p23"/>
              <p:cNvGrpSpPr/>
              <p:nvPr/>
            </p:nvGrpSpPr>
            <p:grpSpPr>
              <a:xfrm>
                <a:off x="987999" y="461925"/>
                <a:ext cx="1514401" cy="1506302"/>
                <a:chOff x="987999" y="461925"/>
                <a:chExt cx="1514401" cy="1506302"/>
              </a:xfrm>
            </p:grpSpPr>
            <p:cxnSp>
              <p:nvCxnSpPr>
                <p:cNvPr id="1532" name="Google Shape;1532;p23"/>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33" name="Google Shape;1533;p23"/>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34" name="Google Shape;1534;p23"/>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35" name="Google Shape;1535;p23"/>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36" name="Google Shape;1536;p23"/>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37" name="Google Shape;1537;p23"/>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38" name="Google Shape;1538;p23"/>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39" name="Google Shape;1539;p23"/>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40" name="Google Shape;1540;p23"/>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541" name="Google Shape;1541;p23"/>
              <p:cNvGrpSpPr/>
              <p:nvPr/>
            </p:nvGrpSpPr>
            <p:grpSpPr>
              <a:xfrm>
                <a:off x="987999" y="461927"/>
                <a:ext cx="1514404" cy="1507149"/>
                <a:chOff x="987999" y="461927"/>
                <a:chExt cx="1514404" cy="1507149"/>
              </a:xfrm>
            </p:grpSpPr>
            <p:cxnSp>
              <p:nvCxnSpPr>
                <p:cNvPr id="1542" name="Google Shape;1542;p23"/>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43" name="Google Shape;1543;p23"/>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44" name="Google Shape;1544;p23"/>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45" name="Google Shape;1545;p23"/>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46" name="Google Shape;1546;p23"/>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47" name="Google Shape;1547;p23"/>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48" name="Google Shape;1548;p23"/>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49" name="Google Shape;1549;p23"/>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550" name="Google Shape;1550;p23"/>
            <p:cNvGrpSpPr/>
            <p:nvPr/>
          </p:nvGrpSpPr>
          <p:grpSpPr>
            <a:xfrm>
              <a:off x="4572003" y="-31835"/>
              <a:ext cx="4607271" cy="2603603"/>
              <a:chOff x="987999" y="461925"/>
              <a:chExt cx="1514404" cy="1507151"/>
            </a:xfrm>
          </p:grpSpPr>
          <p:grpSp>
            <p:nvGrpSpPr>
              <p:cNvPr id="1551" name="Google Shape;1551;p23"/>
              <p:cNvGrpSpPr/>
              <p:nvPr/>
            </p:nvGrpSpPr>
            <p:grpSpPr>
              <a:xfrm>
                <a:off x="987999" y="461925"/>
                <a:ext cx="1514401" cy="1506302"/>
                <a:chOff x="987999" y="461925"/>
                <a:chExt cx="1514401" cy="1506302"/>
              </a:xfrm>
            </p:grpSpPr>
            <p:cxnSp>
              <p:nvCxnSpPr>
                <p:cNvPr id="1552" name="Google Shape;1552;p23"/>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53" name="Google Shape;1553;p23"/>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54" name="Google Shape;1554;p23"/>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55" name="Google Shape;1555;p23"/>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56" name="Google Shape;1556;p23"/>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57" name="Google Shape;1557;p23"/>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58" name="Google Shape;1558;p23"/>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59" name="Google Shape;1559;p23"/>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60" name="Google Shape;1560;p23"/>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561" name="Google Shape;1561;p23"/>
              <p:cNvGrpSpPr/>
              <p:nvPr/>
            </p:nvGrpSpPr>
            <p:grpSpPr>
              <a:xfrm>
                <a:off x="987999" y="461927"/>
                <a:ext cx="1514404" cy="1507149"/>
                <a:chOff x="987999" y="461927"/>
                <a:chExt cx="1514404" cy="1507149"/>
              </a:xfrm>
            </p:grpSpPr>
            <p:cxnSp>
              <p:nvCxnSpPr>
                <p:cNvPr id="1562" name="Google Shape;1562;p23"/>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63" name="Google Shape;1563;p23"/>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64" name="Google Shape;1564;p23"/>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65" name="Google Shape;1565;p23"/>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66" name="Google Shape;1566;p23"/>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67" name="Google Shape;1567;p23"/>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68" name="Google Shape;1568;p23"/>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69" name="Google Shape;1569;p23"/>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570" name="Google Shape;1570;p23"/>
            <p:cNvGrpSpPr/>
            <p:nvPr/>
          </p:nvGrpSpPr>
          <p:grpSpPr>
            <a:xfrm>
              <a:off x="-35275" y="2571732"/>
              <a:ext cx="4607271" cy="2603603"/>
              <a:chOff x="987999" y="461925"/>
              <a:chExt cx="1514404" cy="1507151"/>
            </a:xfrm>
          </p:grpSpPr>
          <p:grpSp>
            <p:nvGrpSpPr>
              <p:cNvPr id="1571" name="Google Shape;1571;p23"/>
              <p:cNvGrpSpPr/>
              <p:nvPr/>
            </p:nvGrpSpPr>
            <p:grpSpPr>
              <a:xfrm>
                <a:off x="987999" y="461925"/>
                <a:ext cx="1514401" cy="1506302"/>
                <a:chOff x="987999" y="461925"/>
                <a:chExt cx="1514401" cy="1506302"/>
              </a:xfrm>
            </p:grpSpPr>
            <p:cxnSp>
              <p:nvCxnSpPr>
                <p:cNvPr id="1572" name="Google Shape;1572;p23"/>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73" name="Google Shape;1573;p23"/>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74" name="Google Shape;1574;p23"/>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75" name="Google Shape;1575;p23"/>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76" name="Google Shape;1576;p23"/>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77" name="Google Shape;1577;p23"/>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78" name="Google Shape;1578;p23"/>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79" name="Google Shape;1579;p23"/>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80" name="Google Shape;1580;p23"/>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581" name="Google Shape;1581;p23"/>
              <p:cNvGrpSpPr/>
              <p:nvPr/>
            </p:nvGrpSpPr>
            <p:grpSpPr>
              <a:xfrm>
                <a:off x="987999" y="461927"/>
                <a:ext cx="1514404" cy="1507149"/>
                <a:chOff x="987999" y="461927"/>
                <a:chExt cx="1514404" cy="1507149"/>
              </a:xfrm>
            </p:grpSpPr>
            <p:cxnSp>
              <p:nvCxnSpPr>
                <p:cNvPr id="1582" name="Google Shape;1582;p23"/>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83" name="Google Shape;1583;p23"/>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84" name="Google Shape;1584;p23"/>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85" name="Google Shape;1585;p23"/>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86" name="Google Shape;1586;p23"/>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87" name="Google Shape;1587;p23"/>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88" name="Google Shape;1588;p23"/>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589" name="Google Shape;1589;p23"/>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590" name="Google Shape;1590;p23"/>
            <p:cNvGrpSpPr/>
            <p:nvPr/>
          </p:nvGrpSpPr>
          <p:grpSpPr>
            <a:xfrm>
              <a:off x="4572003" y="2571732"/>
              <a:ext cx="4607271" cy="2603603"/>
              <a:chOff x="987999" y="461925"/>
              <a:chExt cx="1514404" cy="1507151"/>
            </a:xfrm>
          </p:grpSpPr>
          <p:grpSp>
            <p:nvGrpSpPr>
              <p:cNvPr id="1591" name="Google Shape;1591;p23"/>
              <p:cNvGrpSpPr/>
              <p:nvPr/>
            </p:nvGrpSpPr>
            <p:grpSpPr>
              <a:xfrm>
                <a:off x="987999" y="461925"/>
                <a:ext cx="1514401" cy="1506302"/>
                <a:chOff x="987999" y="461925"/>
                <a:chExt cx="1514401" cy="1506302"/>
              </a:xfrm>
            </p:grpSpPr>
            <p:cxnSp>
              <p:nvCxnSpPr>
                <p:cNvPr id="1592" name="Google Shape;1592;p23"/>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93" name="Google Shape;1593;p23"/>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94" name="Google Shape;1594;p23"/>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95" name="Google Shape;1595;p23"/>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96" name="Google Shape;1596;p23"/>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97" name="Google Shape;1597;p23"/>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98" name="Google Shape;1598;p23"/>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599" name="Google Shape;1599;p23"/>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00" name="Google Shape;1600;p23"/>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601" name="Google Shape;1601;p23"/>
              <p:cNvGrpSpPr/>
              <p:nvPr/>
            </p:nvGrpSpPr>
            <p:grpSpPr>
              <a:xfrm>
                <a:off x="987999" y="461927"/>
                <a:ext cx="1514404" cy="1507149"/>
                <a:chOff x="987999" y="461927"/>
                <a:chExt cx="1514404" cy="1507149"/>
              </a:xfrm>
            </p:grpSpPr>
            <p:cxnSp>
              <p:nvCxnSpPr>
                <p:cNvPr id="1602" name="Google Shape;1602;p23"/>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03" name="Google Shape;1603;p23"/>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04" name="Google Shape;1604;p23"/>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05" name="Google Shape;1605;p23"/>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06" name="Google Shape;1606;p23"/>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07" name="Google Shape;1607;p23"/>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08" name="Google Shape;1608;p23"/>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09" name="Google Shape;1609;p23"/>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1610" name="Google Shape;1610;p23"/>
          <p:cNvSpPr txBox="1"/>
          <p:nvPr>
            <p:ph type="title"/>
          </p:nvPr>
        </p:nvSpPr>
        <p:spPr>
          <a:xfrm>
            <a:off x="532300" y="337400"/>
            <a:ext cx="8064900" cy="7407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2pPr>
            <a:lvl3pPr lvl="2"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3pPr>
            <a:lvl4pPr lvl="3"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4pPr>
            <a:lvl5pPr lvl="4"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5pPr>
            <a:lvl6pPr lvl="5"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6pPr>
            <a:lvl7pPr lvl="6"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7pPr>
            <a:lvl8pPr lvl="7"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8pPr>
            <a:lvl9pPr lvl="8"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9pPr>
          </a:lstStyle>
          <a:p/>
        </p:txBody>
      </p:sp>
      <p:sp>
        <p:nvSpPr>
          <p:cNvPr id="1611" name="Google Shape;1611;p23"/>
          <p:cNvSpPr txBox="1"/>
          <p:nvPr>
            <p:ph idx="1" type="body"/>
          </p:nvPr>
        </p:nvSpPr>
        <p:spPr>
          <a:xfrm>
            <a:off x="533700" y="1458675"/>
            <a:ext cx="4038300" cy="1855800"/>
          </a:xfrm>
          <a:prstGeom prst="rect">
            <a:avLst/>
          </a:prstGeom>
          <a:solidFill>
            <a:schemeClr val="lt1"/>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lvl1pPr indent="-317500" lvl="0" marL="457200">
              <a:spcBef>
                <a:spcPts val="0"/>
              </a:spcBef>
              <a:spcAft>
                <a:spcPts val="0"/>
              </a:spcAft>
              <a:buClr>
                <a:schemeClr val="accent1"/>
              </a:buClr>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3_4">
    <p:spTree>
      <p:nvGrpSpPr>
        <p:cNvPr id="1612" name="Shape 1612"/>
        <p:cNvGrpSpPr/>
        <p:nvPr/>
      </p:nvGrpSpPr>
      <p:grpSpPr>
        <a:xfrm>
          <a:off x="0" y="0"/>
          <a:ext cx="0" cy="0"/>
          <a:chOff x="0" y="0"/>
          <a:chExt cx="0" cy="0"/>
        </a:xfrm>
      </p:grpSpPr>
      <p:grpSp>
        <p:nvGrpSpPr>
          <p:cNvPr id="1613" name="Google Shape;1613;p24"/>
          <p:cNvGrpSpPr/>
          <p:nvPr/>
        </p:nvGrpSpPr>
        <p:grpSpPr>
          <a:xfrm>
            <a:off x="-35275" y="-31835"/>
            <a:ext cx="9214549" cy="5207170"/>
            <a:chOff x="-35275" y="-31835"/>
            <a:chExt cx="9214549" cy="5207170"/>
          </a:xfrm>
        </p:grpSpPr>
        <p:grpSp>
          <p:nvGrpSpPr>
            <p:cNvPr id="1614" name="Google Shape;1614;p24"/>
            <p:cNvGrpSpPr/>
            <p:nvPr/>
          </p:nvGrpSpPr>
          <p:grpSpPr>
            <a:xfrm>
              <a:off x="-35275" y="-31835"/>
              <a:ext cx="4607271" cy="2603603"/>
              <a:chOff x="987999" y="461925"/>
              <a:chExt cx="1514404" cy="1507151"/>
            </a:xfrm>
          </p:grpSpPr>
          <p:grpSp>
            <p:nvGrpSpPr>
              <p:cNvPr id="1615" name="Google Shape;1615;p24"/>
              <p:cNvGrpSpPr/>
              <p:nvPr/>
            </p:nvGrpSpPr>
            <p:grpSpPr>
              <a:xfrm>
                <a:off x="987999" y="461925"/>
                <a:ext cx="1514401" cy="1506302"/>
                <a:chOff x="987999" y="461925"/>
                <a:chExt cx="1514401" cy="1506302"/>
              </a:xfrm>
            </p:grpSpPr>
            <p:cxnSp>
              <p:nvCxnSpPr>
                <p:cNvPr id="1616" name="Google Shape;1616;p24"/>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17" name="Google Shape;1617;p24"/>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18" name="Google Shape;1618;p24"/>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19" name="Google Shape;1619;p24"/>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20" name="Google Shape;1620;p24"/>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21" name="Google Shape;1621;p24"/>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22" name="Google Shape;1622;p24"/>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23" name="Google Shape;1623;p24"/>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24" name="Google Shape;1624;p24"/>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625" name="Google Shape;1625;p24"/>
              <p:cNvGrpSpPr/>
              <p:nvPr/>
            </p:nvGrpSpPr>
            <p:grpSpPr>
              <a:xfrm>
                <a:off x="987999" y="461927"/>
                <a:ext cx="1514404" cy="1507149"/>
                <a:chOff x="987999" y="461927"/>
                <a:chExt cx="1514404" cy="1507149"/>
              </a:xfrm>
            </p:grpSpPr>
            <p:cxnSp>
              <p:nvCxnSpPr>
                <p:cNvPr id="1626" name="Google Shape;1626;p24"/>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27" name="Google Shape;1627;p24"/>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28" name="Google Shape;1628;p24"/>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29" name="Google Shape;1629;p24"/>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30" name="Google Shape;1630;p24"/>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31" name="Google Shape;1631;p24"/>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32" name="Google Shape;1632;p24"/>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33" name="Google Shape;1633;p24"/>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634" name="Google Shape;1634;p24"/>
            <p:cNvGrpSpPr/>
            <p:nvPr/>
          </p:nvGrpSpPr>
          <p:grpSpPr>
            <a:xfrm>
              <a:off x="4572003" y="-31835"/>
              <a:ext cx="4607271" cy="2603603"/>
              <a:chOff x="987999" y="461925"/>
              <a:chExt cx="1514404" cy="1507151"/>
            </a:xfrm>
          </p:grpSpPr>
          <p:grpSp>
            <p:nvGrpSpPr>
              <p:cNvPr id="1635" name="Google Shape;1635;p24"/>
              <p:cNvGrpSpPr/>
              <p:nvPr/>
            </p:nvGrpSpPr>
            <p:grpSpPr>
              <a:xfrm>
                <a:off x="987999" y="461925"/>
                <a:ext cx="1514401" cy="1506302"/>
                <a:chOff x="987999" y="461925"/>
                <a:chExt cx="1514401" cy="1506302"/>
              </a:xfrm>
            </p:grpSpPr>
            <p:cxnSp>
              <p:nvCxnSpPr>
                <p:cNvPr id="1636" name="Google Shape;1636;p24"/>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37" name="Google Shape;1637;p24"/>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38" name="Google Shape;1638;p24"/>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39" name="Google Shape;1639;p24"/>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40" name="Google Shape;1640;p24"/>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41" name="Google Shape;1641;p24"/>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42" name="Google Shape;1642;p24"/>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43" name="Google Shape;1643;p24"/>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44" name="Google Shape;1644;p24"/>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645" name="Google Shape;1645;p24"/>
              <p:cNvGrpSpPr/>
              <p:nvPr/>
            </p:nvGrpSpPr>
            <p:grpSpPr>
              <a:xfrm>
                <a:off x="987999" y="461927"/>
                <a:ext cx="1514404" cy="1507149"/>
                <a:chOff x="987999" y="461927"/>
                <a:chExt cx="1514404" cy="1507149"/>
              </a:xfrm>
            </p:grpSpPr>
            <p:cxnSp>
              <p:nvCxnSpPr>
                <p:cNvPr id="1646" name="Google Shape;1646;p24"/>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47" name="Google Shape;1647;p24"/>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48" name="Google Shape;1648;p24"/>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49" name="Google Shape;1649;p24"/>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50" name="Google Shape;1650;p24"/>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51" name="Google Shape;1651;p24"/>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52" name="Google Shape;1652;p24"/>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53" name="Google Shape;1653;p24"/>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654" name="Google Shape;1654;p24"/>
            <p:cNvGrpSpPr/>
            <p:nvPr/>
          </p:nvGrpSpPr>
          <p:grpSpPr>
            <a:xfrm>
              <a:off x="-35275" y="2571732"/>
              <a:ext cx="4607271" cy="2603603"/>
              <a:chOff x="987999" y="461925"/>
              <a:chExt cx="1514404" cy="1507151"/>
            </a:xfrm>
          </p:grpSpPr>
          <p:grpSp>
            <p:nvGrpSpPr>
              <p:cNvPr id="1655" name="Google Shape;1655;p24"/>
              <p:cNvGrpSpPr/>
              <p:nvPr/>
            </p:nvGrpSpPr>
            <p:grpSpPr>
              <a:xfrm>
                <a:off x="987999" y="461925"/>
                <a:ext cx="1514401" cy="1506302"/>
                <a:chOff x="987999" y="461925"/>
                <a:chExt cx="1514401" cy="1506302"/>
              </a:xfrm>
            </p:grpSpPr>
            <p:cxnSp>
              <p:nvCxnSpPr>
                <p:cNvPr id="1656" name="Google Shape;1656;p24"/>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57" name="Google Shape;1657;p24"/>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58" name="Google Shape;1658;p24"/>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59" name="Google Shape;1659;p24"/>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60" name="Google Shape;1660;p24"/>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61" name="Google Shape;1661;p24"/>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62" name="Google Shape;1662;p24"/>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63" name="Google Shape;1663;p24"/>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64" name="Google Shape;1664;p24"/>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665" name="Google Shape;1665;p24"/>
              <p:cNvGrpSpPr/>
              <p:nvPr/>
            </p:nvGrpSpPr>
            <p:grpSpPr>
              <a:xfrm>
                <a:off x="987999" y="461927"/>
                <a:ext cx="1514404" cy="1507149"/>
                <a:chOff x="987999" y="461927"/>
                <a:chExt cx="1514404" cy="1507149"/>
              </a:xfrm>
            </p:grpSpPr>
            <p:cxnSp>
              <p:nvCxnSpPr>
                <p:cNvPr id="1666" name="Google Shape;1666;p24"/>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67" name="Google Shape;1667;p24"/>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68" name="Google Shape;1668;p24"/>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69" name="Google Shape;1669;p24"/>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70" name="Google Shape;1670;p24"/>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71" name="Google Shape;1671;p24"/>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72" name="Google Shape;1672;p24"/>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73" name="Google Shape;1673;p24"/>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674" name="Google Shape;1674;p24"/>
            <p:cNvGrpSpPr/>
            <p:nvPr/>
          </p:nvGrpSpPr>
          <p:grpSpPr>
            <a:xfrm>
              <a:off x="4572003" y="2571732"/>
              <a:ext cx="4607271" cy="2603603"/>
              <a:chOff x="987999" y="461925"/>
              <a:chExt cx="1514404" cy="1507151"/>
            </a:xfrm>
          </p:grpSpPr>
          <p:grpSp>
            <p:nvGrpSpPr>
              <p:cNvPr id="1675" name="Google Shape;1675;p24"/>
              <p:cNvGrpSpPr/>
              <p:nvPr/>
            </p:nvGrpSpPr>
            <p:grpSpPr>
              <a:xfrm>
                <a:off x="987999" y="461925"/>
                <a:ext cx="1514401" cy="1506302"/>
                <a:chOff x="987999" y="461925"/>
                <a:chExt cx="1514401" cy="1506302"/>
              </a:xfrm>
            </p:grpSpPr>
            <p:cxnSp>
              <p:nvCxnSpPr>
                <p:cNvPr id="1676" name="Google Shape;1676;p24"/>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77" name="Google Shape;1677;p24"/>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78" name="Google Shape;1678;p24"/>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79" name="Google Shape;1679;p24"/>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80" name="Google Shape;1680;p24"/>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81" name="Google Shape;1681;p24"/>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82" name="Google Shape;1682;p24"/>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83" name="Google Shape;1683;p24"/>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684" name="Google Shape;1684;p24"/>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685" name="Google Shape;1685;p24"/>
              <p:cNvGrpSpPr/>
              <p:nvPr/>
            </p:nvGrpSpPr>
            <p:grpSpPr>
              <a:xfrm>
                <a:off x="987999" y="461927"/>
                <a:ext cx="1514404" cy="1507149"/>
                <a:chOff x="987999" y="461927"/>
                <a:chExt cx="1514404" cy="1507149"/>
              </a:xfrm>
            </p:grpSpPr>
            <p:cxnSp>
              <p:nvCxnSpPr>
                <p:cNvPr id="1686" name="Google Shape;1686;p24"/>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87" name="Google Shape;1687;p24"/>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88" name="Google Shape;1688;p24"/>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89" name="Google Shape;1689;p24"/>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90" name="Google Shape;1690;p24"/>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91" name="Google Shape;1691;p24"/>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92" name="Google Shape;1692;p24"/>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693" name="Google Shape;1693;p24"/>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1694" name="Google Shape;1694;p24"/>
          <p:cNvSpPr txBox="1"/>
          <p:nvPr>
            <p:ph type="title"/>
          </p:nvPr>
        </p:nvSpPr>
        <p:spPr>
          <a:xfrm>
            <a:off x="539500" y="340475"/>
            <a:ext cx="8064900" cy="7443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2pPr>
            <a:lvl3pPr lvl="2"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3pPr>
            <a:lvl4pPr lvl="3"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4pPr>
            <a:lvl5pPr lvl="4"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5pPr>
            <a:lvl6pPr lvl="5"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6pPr>
            <a:lvl7pPr lvl="6"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7pPr>
            <a:lvl8pPr lvl="7"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8pPr>
            <a:lvl9pPr lvl="8" rtl="0">
              <a:spcBef>
                <a:spcPts val="0"/>
              </a:spcBef>
              <a:spcAft>
                <a:spcPts val="0"/>
              </a:spcAft>
              <a:buClr>
                <a:schemeClr val="dk1"/>
              </a:buClr>
              <a:buSzPts val="2800"/>
              <a:buFont typeface="Merriweather Black"/>
              <a:buNone/>
              <a:defRPr sz="2800">
                <a:solidFill>
                  <a:schemeClr val="dk1"/>
                </a:solidFill>
                <a:latin typeface="Merriweather Black"/>
                <a:ea typeface="Merriweather Black"/>
                <a:cs typeface="Merriweather Black"/>
                <a:sym typeface="Merriweather Black"/>
              </a:defRPr>
            </a:lvl9pPr>
          </a:lstStyle>
          <a:p/>
        </p:txBody>
      </p:sp>
      <p:sp>
        <p:nvSpPr>
          <p:cNvPr id="1695" name="Google Shape;1695;p24"/>
          <p:cNvSpPr/>
          <p:nvPr/>
        </p:nvSpPr>
        <p:spPr>
          <a:xfrm>
            <a:off x="540400" y="1458450"/>
            <a:ext cx="8064000" cy="2974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24"/>
          <p:cNvSpPr txBox="1"/>
          <p:nvPr>
            <p:ph idx="1" type="body"/>
          </p:nvPr>
        </p:nvSpPr>
        <p:spPr>
          <a:xfrm>
            <a:off x="815200" y="1454125"/>
            <a:ext cx="7513500" cy="2966400"/>
          </a:xfrm>
          <a:prstGeom prst="rect">
            <a:avLst/>
          </a:prstGeom>
          <a:noFill/>
          <a:ln>
            <a:noFill/>
          </a:ln>
        </p:spPr>
        <p:txBody>
          <a:bodyPr anchorCtr="0" anchor="ctr" bIns="91425" lIns="91425" spcFirstLastPara="1" rIns="91425" wrap="square" tIns="91425">
            <a:noAutofit/>
          </a:bodyPr>
          <a:lstStyle>
            <a:lvl1pPr indent="-317500" lvl="0" marL="457200">
              <a:spcBef>
                <a:spcPts val="0"/>
              </a:spcBef>
              <a:spcAft>
                <a:spcPts val="0"/>
              </a:spcAft>
              <a:buClr>
                <a:schemeClr val="accent1"/>
              </a:buClr>
              <a:buSzPts val="1400"/>
              <a:buChar char="●"/>
              <a:defRPr b="1"/>
            </a:lvl1pPr>
            <a:lvl2pPr indent="-317500" lvl="1" marL="914400">
              <a:spcBef>
                <a:spcPts val="0"/>
              </a:spcBef>
              <a:spcAft>
                <a:spcPts val="0"/>
              </a:spcAft>
              <a:buClr>
                <a:schemeClr val="dk2"/>
              </a:buClr>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5">
  <p:cSld name="TITLE_AND_TWO_COLUMNS_1_1">
    <p:spTree>
      <p:nvGrpSpPr>
        <p:cNvPr id="1697" name="Shape 1697"/>
        <p:cNvGrpSpPr/>
        <p:nvPr/>
      </p:nvGrpSpPr>
      <p:grpSpPr>
        <a:xfrm>
          <a:off x="0" y="0"/>
          <a:ext cx="0" cy="0"/>
          <a:chOff x="0" y="0"/>
          <a:chExt cx="0" cy="0"/>
        </a:xfrm>
      </p:grpSpPr>
      <p:grpSp>
        <p:nvGrpSpPr>
          <p:cNvPr id="1698" name="Google Shape;1698;p25"/>
          <p:cNvGrpSpPr/>
          <p:nvPr/>
        </p:nvGrpSpPr>
        <p:grpSpPr>
          <a:xfrm>
            <a:off x="-35275" y="-31835"/>
            <a:ext cx="9214549" cy="5207170"/>
            <a:chOff x="-35275" y="-31835"/>
            <a:chExt cx="9214549" cy="5207170"/>
          </a:xfrm>
        </p:grpSpPr>
        <p:grpSp>
          <p:nvGrpSpPr>
            <p:cNvPr id="1699" name="Google Shape;1699;p25"/>
            <p:cNvGrpSpPr/>
            <p:nvPr/>
          </p:nvGrpSpPr>
          <p:grpSpPr>
            <a:xfrm>
              <a:off x="-35275" y="-31835"/>
              <a:ext cx="4607271" cy="2603603"/>
              <a:chOff x="987999" y="461925"/>
              <a:chExt cx="1514404" cy="1507151"/>
            </a:xfrm>
          </p:grpSpPr>
          <p:grpSp>
            <p:nvGrpSpPr>
              <p:cNvPr id="1700" name="Google Shape;1700;p25"/>
              <p:cNvGrpSpPr/>
              <p:nvPr/>
            </p:nvGrpSpPr>
            <p:grpSpPr>
              <a:xfrm>
                <a:off x="987999" y="461925"/>
                <a:ext cx="1514401" cy="1506302"/>
                <a:chOff x="987999" y="461925"/>
                <a:chExt cx="1514401" cy="1506302"/>
              </a:xfrm>
            </p:grpSpPr>
            <p:cxnSp>
              <p:nvCxnSpPr>
                <p:cNvPr id="1701" name="Google Shape;1701;p25"/>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02" name="Google Shape;1702;p25"/>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03" name="Google Shape;1703;p25"/>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04" name="Google Shape;1704;p25"/>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05" name="Google Shape;1705;p25"/>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06" name="Google Shape;1706;p25"/>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07" name="Google Shape;1707;p25"/>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08" name="Google Shape;1708;p25"/>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09" name="Google Shape;1709;p25"/>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710" name="Google Shape;1710;p25"/>
              <p:cNvGrpSpPr/>
              <p:nvPr/>
            </p:nvGrpSpPr>
            <p:grpSpPr>
              <a:xfrm>
                <a:off x="987999" y="461927"/>
                <a:ext cx="1514404" cy="1507149"/>
                <a:chOff x="987999" y="461927"/>
                <a:chExt cx="1514404" cy="1507149"/>
              </a:xfrm>
            </p:grpSpPr>
            <p:cxnSp>
              <p:nvCxnSpPr>
                <p:cNvPr id="1711" name="Google Shape;1711;p25"/>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12" name="Google Shape;1712;p25"/>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13" name="Google Shape;1713;p25"/>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14" name="Google Shape;1714;p25"/>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15" name="Google Shape;1715;p25"/>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16" name="Google Shape;1716;p25"/>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17" name="Google Shape;1717;p25"/>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18" name="Google Shape;1718;p25"/>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719" name="Google Shape;1719;p25"/>
            <p:cNvGrpSpPr/>
            <p:nvPr/>
          </p:nvGrpSpPr>
          <p:grpSpPr>
            <a:xfrm>
              <a:off x="4572003" y="-31835"/>
              <a:ext cx="4607271" cy="2603603"/>
              <a:chOff x="987999" y="461925"/>
              <a:chExt cx="1514404" cy="1507151"/>
            </a:xfrm>
          </p:grpSpPr>
          <p:grpSp>
            <p:nvGrpSpPr>
              <p:cNvPr id="1720" name="Google Shape;1720;p25"/>
              <p:cNvGrpSpPr/>
              <p:nvPr/>
            </p:nvGrpSpPr>
            <p:grpSpPr>
              <a:xfrm>
                <a:off x="987999" y="461925"/>
                <a:ext cx="1514401" cy="1506302"/>
                <a:chOff x="987999" y="461925"/>
                <a:chExt cx="1514401" cy="1506302"/>
              </a:xfrm>
            </p:grpSpPr>
            <p:cxnSp>
              <p:nvCxnSpPr>
                <p:cNvPr id="1721" name="Google Shape;1721;p25"/>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22" name="Google Shape;1722;p25"/>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23" name="Google Shape;1723;p25"/>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24" name="Google Shape;1724;p25"/>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25" name="Google Shape;1725;p25"/>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26" name="Google Shape;1726;p25"/>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27" name="Google Shape;1727;p25"/>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28" name="Google Shape;1728;p25"/>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29" name="Google Shape;1729;p25"/>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730" name="Google Shape;1730;p25"/>
              <p:cNvGrpSpPr/>
              <p:nvPr/>
            </p:nvGrpSpPr>
            <p:grpSpPr>
              <a:xfrm>
                <a:off x="987999" y="461927"/>
                <a:ext cx="1514404" cy="1507149"/>
                <a:chOff x="987999" y="461927"/>
                <a:chExt cx="1514404" cy="1507149"/>
              </a:xfrm>
            </p:grpSpPr>
            <p:cxnSp>
              <p:nvCxnSpPr>
                <p:cNvPr id="1731" name="Google Shape;1731;p25"/>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32" name="Google Shape;1732;p25"/>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33" name="Google Shape;1733;p25"/>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34" name="Google Shape;1734;p25"/>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35" name="Google Shape;1735;p25"/>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36" name="Google Shape;1736;p25"/>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37" name="Google Shape;1737;p25"/>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38" name="Google Shape;1738;p25"/>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739" name="Google Shape;1739;p25"/>
            <p:cNvGrpSpPr/>
            <p:nvPr/>
          </p:nvGrpSpPr>
          <p:grpSpPr>
            <a:xfrm>
              <a:off x="-35275" y="2571732"/>
              <a:ext cx="4607271" cy="2603603"/>
              <a:chOff x="987999" y="461925"/>
              <a:chExt cx="1514404" cy="1507151"/>
            </a:xfrm>
          </p:grpSpPr>
          <p:grpSp>
            <p:nvGrpSpPr>
              <p:cNvPr id="1740" name="Google Shape;1740;p25"/>
              <p:cNvGrpSpPr/>
              <p:nvPr/>
            </p:nvGrpSpPr>
            <p:grpSpPr>
              <a:xfrm>
                <a:off x="987999" y="461925"/>
                <a:ext cx="1514401" cy="1506302"/>
                <a:chOff x="987999" y="461925"/>
                <a:chExt cx="1514401" cy="1506302"/>
              </a:xfrm>
            </p:grpSpPr>
            <p:cxnSp>
              <p:nvCxnSpPr>
                <p:cNvPr id="1741" name="Google Shape;1741;p25"/>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42" name="Google Shape;1742;p25"/>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43" name="Google Shape;1743;p25"/>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44" name="Google Shape;1744;p25"/>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45" name="Google Shape;1745;p25"/>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46" name="Google Shape;1746;p25"/>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47" name="Google Shape;1747;p25"/>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48" name="Google Shape;1748;p25"/>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49" name="Google Shape;1749;p25"/>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750" name="Google Shape;1750;p25"/>
              <p:cNvGrpSpPr/>
              <p:nvPr/>
            </p:nvGrpSpPr>
            <p:grpSpPr>
              <a:xfrm>
                <a:off x="987999" y="461927"/>
                <a:ext cx="1514404" cy="1507149"/>
                <a:chOff x="987999" y="461927"/>
                <a:chExt cx="1514404" cy="1507149"/>
              </a:xfrm>
            </p:grpSpPr>
            <p:cxnSp>
              <p:nvCxnSpPr>
                <p:cNvPr id="1751" name="Google Shape;1751;p25"/>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52" name="Google Shape;1752;p25"/>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53" name="Google Shape;1753;p25"/>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54" name="Google Shape;1754;p25"/>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55" name="Google Shape;1755;p25"/>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56" name="Google Shape;1756;p25"/>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57" name="Google Shape;1757;p25"/>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58" name="Google Shape;1758;p25"/>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759" name="Google Shape;1759;p25"/>
            <p:cNvGrpSpPr/>
            <p:nvPr/>
          </p:nvGrpSpPr>
          <p:grpSpPr>
            <a:xfrm>
              <a:off x="4572003" y="2571732"/>
              <a:ext cx="4607271" cy="2603603"/>
              <a:chOff x="987999" y="461925"/>
              <a:chExt cx="1514404" cy="1507151"/>
            </a:xfrm>
          </p:grpSpPr>
          <p:grpSp>
            <p:nvGrpSpPr>
              <p:cNvPr id="1760" name="Google Shape;1760;p25"/>
              <p:cNvGrpSpPr/>
              <p:nvPr/>
            </p:nvGrpSpPr>
            <p:grpSpPr>
              <a:xfrm>
                <a:off x="987999" y="461925"/>
                <a:ext cx="1514401" cy="1506302"/>
                <a:chOff x="987999" y="461925"/>
                <a:chExt cx="1514401" cy="1506302"/>
              </a:xfrm>
            </p:grpSpPr>
            <p:cxnSp>
              <p:nvCxnSpPr>
                <p:cNvPr id="1761" name="Google Shape;1761;p25"/>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62" name="Google Shape;1762;p25"/>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63" name="Google Shape;1763;p25"/>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64" name="Google Shape;1764;p25"/>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65" name="Google Shape;1765;p25"/>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66" name="Google Shape;1766;p25"/>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67" name="Google Shape;1767;p25"/>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68" name="Google Shape;1768;p25"/>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69" name="Google Shape;1769;p25"/>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770" name="Google Shape;1770;p25"/>
              <p:cNvGrpSpPr/>
              <p:nvPr/>
            </p:nvGrpSpPr>
            <p:grpSpPr>
              <a:xfrm>
                <a:off x="987999" y="461927"/>
                <a:ext cx="1514404" cy="1507149"/>
                <a:chOff x="987999" y="461927"/>
                <a:chExt cx="1514404" cy="1507149"/>
              </a:xfrm>
            </p:grpSpPr>
            <p:cxnSp>
              <p:nvCxnSpPr>
                <p:cNvPr id="1771" name="Google Shape;1771;p25"/>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72" name="Google Shape;1772;p25"/>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73" name="Google Shape;1773;p25"/>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74" name="Google Shape;1774;p25"/>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75" name="Google Shape;1775;p25"/>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76" name="Google Shape;1776;p25"/>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77" name="Google Shape;1777;p25"/>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78" name="Google Shape;1778;p25"/>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grpSp>
        <p:nvGrpSpPr>
          <p:cNvPr id="1779" name="Google Shape;1779;p25"/>
          <p:cNvGrpSpPr/>
          <p:nvPr/>
        </p:nvGrpSpPr>
        <p:grpSpPr>
          <a:xfrm flipH="1">
            <a:off x="368446" y="4263572"/>
            <a:ext cx="862043" cy="645240"/>
            <a:chOff x="4144582" y="4263572"/>
            <a:chExt cx="862043" cy="645240"/>
          </a:xfrm>
        </p:grpSpPr>
        <p:sp>
          <p:nvSpPr>
            <p:cNvPr id="1780" name="Google Shape;1780;p25"/>
            <p:cNvSpPr/>
            <p:nvPr/>
          </p:nvSpPr>
          <p:spPr>
            <a:xfrm rot="10800000">
              <a:off x="4669125" y="4263572"/>
              <a:ext cx="337500" cy="329100"/>
            </a:xfrm>
            <a:prstGeom prst="star4">
              <a:avLst>
                <a:gd fmla="val 12500" name="adj"/>
              </a:avLst>
            </a:prstGeom>
            <a:solidFill>
              <a:schemeClr val="accen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25"/>
            <p:cNvSpPr/>
            <p:nvPr/>
          </p:nvSpPr>
          <p:spPr>
            <a:xfrm flipH="1" rot="10800000">
              <a:off x="4144582" y="4693112"/>
              <a:ext cx="221100" cy="215700"/>
            </a:xfrm>
            <a:prstGeom prst="star4">
              <a:avLst>
                <a:gd fmla="val 12500"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82" name="Google Shape;1782;p25"/>
          <p:cNvSpPr txBox="1"/>
          <p:nvPr>
            <p:ph type="title"/>
          </p:nvPr>
        </p:nvSpPr>
        <p:spPr>
          <a:xfrm>
            <a:off x="539496" y="339325"/>
            <a:ext cx="8064900" cy="740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83" name="Google Shape;1783;p25"/>
          <p:cNvSpPr txBox="1"/>
          <p:nvPr>
            <p:ph idx="1" type="body"/>
          </p:nvPr>
        </p:nvSpPr>
        <p:spPr>
          <a:xfrm>
            <a:off x="533700" y="1455700"/>
            <a:ext cx="5191800" cy="2629500"/>
          </a:xfrm>
          <a:prstGeom prst="rect">
            <a:avLst/>
          </a:prstGeom>
          <a:solidFill>
            <a:schemeClr val="lt1"/>
          </a:solidFill>
          <a:ln cap="flat" cmpd="sng" w="9525">
            <a:solidFill>
              <a:schemeClr val="dk2"/>
            </a:solidFill>
            <a:prstDash val="solid"/>
            <a:round/>
            <a:headEnd len="sm" w="sm" type="none"/>
            <a:tailEnd len="sm" w="sm" type="none"/>
          </a:ln>
        </p:spPr>
        <p:txBody>
          <a:bodyPr anchorCtr="0" anchor="t" bIns="91425" lIns="91425" spcFirstLastPara="1" rIns="91425" wrap="square" tIns="91425">
            <a:noAutofit/>
          </a:bodyPr>
          <a:lstStyle>
            <a:lvl1pPr indent="-317500" lvl="0" marL="457200" rtl="0">
              <a:spcBef>
                <a:spcPts val="0"/>
              </a:spcBef>
              <a:spcAft>
                <a:spcPts val="0"/>
              </a:spcAft>
              <a:buClr>
                <a:schemeClr val="accent1"/>
              </a:buClr>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1784" name="Shape 1784"/>
        <p:cNvGrpSpPr/>
        <p:nvPr/>
      </p:nvGrpSpPr>
      <p:grpSpPr>
        <a:xfrm>
          <a:off x="0" y="0"/>
          <a:ext cx="0" cy="0"/>
          <a:chOff x="0" y="0"/>
          <a:chExt cx="0" cy="0"/>
        </a:xfrm>
      </p:grpSpPr>
      <p:grpSp>
        <p:nvGrpSpPr>
          <p:cNvPr id="1785" name="Google Shape;1785;p26"/>
          <p:cNvGrpSpPr/>
          <p:nvPr/>
        </p:nvGrpSpPr>
        <p:grpSpPr>
          <a:xfrm>
            <a:off x="-35275" y="-31835"/>
            <a:ext cx="9214549" cy="5207170"/>
            <a:chOff x="-35275" y="-31835"/>
            <a:chExt cx="9214549" cy="5207170"/>
          </a:xfrm>
        </p:grpSpPr>
        <p:grpSp>
          <p:nvGrpSpPr>
            <p:cNvPr id="1786" name="Google Shape;1786;p26"/>
            <p:cNvGrpSpPr/>
            <p:nvPr/>
          </p:nvGrpSpPr>
          <p:grpSpPr>
            <a:xfrm>
              <a:off x="-35275" y="-31835"/>
              <a:ext cx="4607271" cy="2603603"/>
              <a:chOff x="987999" y="461925"/>
              <a:chExt cx="1514404" cy="1507151"/>
            </a:xfrm>
          </p:grpSpPr>
          <p:grpSp>
            <p:nvGrpSpPr>
              <p:cNvPr id="1787" name="Google Shape;1787;p26"/>
              <p:cNvGrpSpPr/>
              <p:nvPr/>
            </p:nvGrpSpPr>
            <p:grpSpPr>
              <a:xfrm>
                <a:off x="987999" y="461925"/>
                <a:ext cx="1514401" cy="1506302"/>
                <a:chOff x="987999" y="461925"/>
                <a:chExt cx="1514401" cy="1506302"/>
              </a:xfrm>
            </p:grpSpPr>
            <p:cxnSp>
              <p:nvCxnSpPr>
                <p:cNvPr id="1788" name="Google Shape;1788;p26"/>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89" name="Google Shape;1789;p26"/>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90" name="Google Shape;1790;p26"/>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91" name="Google Shape;1791;p26"/>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92" name="Google Shape;1792;p26"/>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93" name="Google Shape;1793;p26"/>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94" name="Google Shape;1794;p26"/>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95" name="Google Shape;1795;p26"/>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796" name="Google Shape;1796;p26"/>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797" name="Google Shape;1797;p26"/>
              <p:cNvGrpSpPr/>
              <p:nvPr/>
            </p:nvGrpSpPr>
            <p:grpSpPr>
              <a:xfrm>
                <a:off x="987999" y="461927"/>
                <a:ext cx="1514404" cy="1507149"/>
                <a:chOff x="987999" y="461927"/>
                <a:chExt cx="1514404" cy="1507149"/>
              </a:xfrm>
            </p:grpSpPr>
            <p:cxnSp>
              <p:nvCxnSpPr>
                <p:cNvPr id="1798" name="Google Shape;1798;p26"/>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799" name="Google Shape;1799;p26"/>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00" name="Google Shape;1800;p26"/>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01" name="Google Shape;1801;p26"/>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02" name="Google Shape;1802;p26"/>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03" name="Google Shape;1803;p26"/>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04" name="Google Shape;1804;p26"/>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05" name="Google Shape;1805;p26"/>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806" name="Google Shape;1806;p26"/>
            <p:cNvGrpSpPr/>
            <p:nvPr/>
          </p:nvGrpSpPr>
          <p:grpSpPr>
            <a:xfrm>
              <a:off x="4572003" y="-31835"/>
              <a:ext cx="4607271" cy="2603603"/>
              <a:chOff x="987999" y="461925"/>
              <a:chExt cx="1514404" cy="1507151"/>
            </a:xfrm>
          </p:grpSpPr>
          <p:grpSp>
            <p:nvGrpSpPr>
              <p:cNvPr id="1807" name="Google Shape;1807;p26"/>
              <p:cNvGrpSpPr/>
              <p:nvPr/>
            </p:nvGrpSpPr>
            <p:grpSpPr>
              <a:xfrm>
                <a:off x="987999" y="461925"/>
                <a:ext cx="1514401" cy="1506302"/>
                <a:chOff x="987999" y="461925"/>
                <a:chExt cx="1514401" cy="1506302"/>
              </a:xfrm>
            </p:grpSpPr>
            <p:cxnSp>
              <p:nvCxnSpPr>
                <p:cNvPr id="1808" name="Google Shape;1808;p26"/>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09" name="Google Shape;1809;p26"/>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10" name="Google Shape;1810;p26"/>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11" name="Google Shape;1811;p26"/>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12" name="Google Shape;1812;p26"/>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13" name="Google Shape;1813;p26"/>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14" name="Google Shape;1814;p26"/>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15" name="Google Shape;1815;p26"/>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16" name="Google Shape;1816;p26"/>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817" name="Google Shape;1817;p26"/>
              <p:cNvGrpSpPr/>
              <p:nvPr/>
            </p:nvGrpSpPr>
            <p:grpSpPr>
              <a:xfrm>
                <a:off x="987999" y="461927"/>
                <a:ext cx="1514404" cy="1507149"/>
                <a:chOff x="987999" y="461927"/>
                <a:chExt cx="1514404" cy="1507149"/>
              </a:xfrm>
            </p:grpSpPr>
            <p:cxnSp>
              <p:nvCxnSpPr>
                <p:cNvPr id="1818" name="Google Shape;1818;p26"/>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19" name="Google Shape;1819;p26"/>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20" name="Google Shape;1820;p26"/>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21" name="Google Shape;1821;p26"/>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22" name="Google Shape;1822;p26"/>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23" name="Google Shape;1823;p26"/>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24" name="Google Shape;1824;p26"/>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25" name="Google Shape;1825;p26"/>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826" name="Google Shape;1826;p26"/>
            <p:cNvGrpSpPr/>
            <p:nvPr/>
          </p:nvGrpSpPr>
          <p:grpSpPr>
            <a:xfrm>
              <a:off x="-35275" y="2571732"/>
              <a:ext cx="4607271" cy="2603603"/>
              <a:chOff x="987999" y="461925"/>
              <a:chExt cx="1514404" cy="1507151"/>
            </a:xfrm>
          </p:grpSpPr>
          <p:grpSp>
            <p:nvGrpSpPr>
              <p:cNvPr id="1827" name="Google Shape;1827;p26"/>
              <p:cNvGrpSpPr/>
              <p:nvPr/>
            </p:nvGrpSpPr>
            <p:grpSpPr>
              <a:xfrm>
                <a:off x="987999" y="461925"/>
                <a:ext cx="1514401" cy="1506302"/>
                <a:chOff x="987999" y="461925"/>
                <a:chExt cx="1514401" cy="1506302"/>
              </a:xfrm>
            </p:grpSpPr>
            <p:cxnSp>
              <p:nvCxnSpPr>
                <p:cNvPr id="1828" name="Google Shape;1828;p26"/>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29" name="Google Shape;1829;p26"/>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30" name="Google Shape;1830;p26"/>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31" name="Google Shape;1831;p26"/>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32" name="Google Shape;1832;p26"/>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33" name="Google Shape;1833;p26"/>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34" name="Google Shape;1834;p26"/>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35" name="Google Shape;1835;p26"/>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36" name="Google Shape;1836;p26"/>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837" name="Google Shape;1837;p26"/>
              <p:cNvGrpSpPr/>
              <p:nvPr/>
            </p:nvGrpSpPr>
            <p:grpSpPr>
              <a:xfrm>
                <a:off x="987999" y="461927"/>
                <a:ext cx="1514404" cy="1507149"/>
                <a:chOff x="987999" y="461927"/>
                <a:chExt cx="1514404" cy="1507149"/>
              </a:xfrm>
            </p:grpSpPr>
            <p:cxnSp>
              <p:nvCxnSpPr>
                <p:cNvPr id="1838" name="Google Shape;1838;p26"/>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39" name="Google Shape;1839;p26"/>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40" name="Google Shape;1840;p26"/>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41" name="Google Shape;1841;p26"/>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42" name="Google Shape;1842;p26"/>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43" name="Google Shape;1843;p26"/>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44" name="Google Shape;1844;p26"/>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45" name="Google Shape;1845;p26"/>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846" name="Google Shape;1846;p26"/>
            <p:cNvGrpSpPr/>
            <p:nvPr/>
          </p:nvGrpSpPr>
          <p:grpSpPr>
            <a:xfrm>
              <a:off x="4572003" y="2571732"/>
              <a:ext cx="4607271" cy="2603603"/>
              <a:chOff x="987999" y="461925"/>
              <a:chExt cx="1514404" cy="1507151"/>
            </a:xfrm>
          </p:grpSpPr>
          <p:grpSp>
            <p:nvGrpSpPr>
              <p:cNvPr id="1847" name="Google Shape;1847;p26"/>
              <p:cNvGrpSpPr/>
              <p:nvPr/>
            </p:nvGrpSpPr>
            <p:grpSpPr>
              <a:xfrm>
                <a:off x="987999" y="461925"/>
                <a:ext cx="1514401" cy="1506302"/>
                <a:chOff x="987999" y="461925"/>
                <a:chExt cx="1514401" cy="1506302"/>
              </a:xfrm>
            </p:grpSpPr>
            <p:cxnSp>
              <p:nvCxnSpPr>
                <p:cNvPr id="1848" name="Google Shape;1848;p26"/>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49" name="Google Shape;1849;p26"/>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50" name="Google Shape;1850;p26"/>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51" name="Google Shape;1851;p26"/>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52" name="Google Shape;1852;p26"/>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53" name="Google Shape;1853;p26"/>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54" name="Google Shape;1854;p26"/>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55" name="Google Shape;1855;p26"/>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56" name="Google Shape;1856;p26"/>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857" name="Google Shape;1857;p26"/>
              <p:cNvGrpSpPr/>
              <p:nvPr/>
            </p:nvGrpSpPr>
            <p:grpSpPr>
              <a:xfrm>
                <a:off x="987999" y="461927"/>
                <a:ext cx="1514404" cy="1507149"/>
                <a:chOff x="987999" y="461927"/>
                <a:chExt cx="1514404" cy="1507149"/>
              </a:xfrm>
            </p:grpSpPr>
            <p:cxnSp>
              <p:nvCxnSpPr>
                <p:cNvPr id="1858" name="Google Shape;1858;p26"/>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59" name="Google Shape;1859;p26"/>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60" name="Google Shape;1860;p26"/>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61" name="Google Shape;1861;p26"/>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62" name="Google Shape;1862;p26"/>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63" name="Google Shape;1863;p26"/>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64" name="Google Shape;1864;p26"/>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65" name="Google Shape;1865;p26"/>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1866" name="Google Shape;1866;p26"/>
          <p:cNvSpPr txBox="1"/>
          <p:nvPr>
            <p:ph type="title"/>
          </p:nvPr>
        </p:nvSpPr>
        <p:spPr>
          <a:xfrm>
            <a:off x="539496" y="339325"/>
            <a:ext cx="8064900" cy="740700"/>
          </a:xfrm>
          <a:prstGeom prst="rect">
            <a:avLst/>
          </a:prstGeom>
        </p:spPr>
        <p:txBody>
          <a:bodyPr anchorCtr="0" anchor="ctr"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867" name="Google Shape;1867;p26"/>
          <p:cNvGrpSpPr/>
          <p:nvPr/>
        </p:nvGrpSpPr>
        <p:grpSpPr>
          <a:xfrm flipH="1">
            <a:off x="8438760" y="4313593"/>
            <a:ext cx="474334" cy="655652"/>
            <a:chOff x="5996469" y="3940040"/>
            <a:chExt cx="474334" cy="655652"/>
          </a:xfrm>
        </p:grpSpPr>
        <p:sp>
          <p:nvSpPr>
            <p:cNvPr id="1868" name="Google Shape;1868;p26"/>
            <p:cNvSpPr/>
            <p:nvPr/>
          </p:nvSpPr>
          <p:spPr>
            <a:xfrm flipH="1">
              <a:off x="6132402" y="4269892"/>
              <a:ext cx="338400" cy="325800"/>
            </a:xfrm>
            <a:prstGeom prst="star4">
              <a:avLst>
                <a:gd fmla="val 12500" name="adj"/>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26"/>
            <p:cNvSpPr/>
            <p:nvPr/>
          </p:nvSpPr>
          <p:spPr>
            <a:xfrm flipH="1">
              <a:off x="5996469" y="3940040"/>
              <a:ext cx="246900" cy="240300"/>
            </a:xfrm>
            <a:prstGeom prst="star4">
              <a:avLst>
                <a:gd fmla="val 12500"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5">
    <p:spTree>
      <p:nvGrpSpPr>
        <p:cNvPr id="1870" name="Shape 1870"/>
        <p:cNvGrpSpPr/>
        <p:nvPr/>
      </p:nvGrpSpPr>
      <p:grpSpPr>
        <a:xfrm>
          <a:off x="0" y="0"/>
          <a:ext cx="0" cy="0"/>
          <a:chOff x="0" y="0"/>
          <a:chExt cx="0" cy="0"/>
        </a:xfrm>
      </p:grpSpPr>
      <p:grpSp>
        <p:nvGrpSpPr>
          <p:cNvPr id="1871" name="Google Shape;1871;p27"/>
          <p:cNvGrpSpPr/>
          <p:nvPr/>
        </p:nvGrpSpPr>
        <p:grpSpPr>
          <a:xfrm>
            <a:off x="-35275" y="-31835"/>
            <a:ext cx="9214549" cy="5207170"/>
            <a:chOff x="-35275" y="-31835"/>
            <a:chExt cx="9214549" cy="5207170"/>
          </a:xfrm>
        </p:grpSpPr>
        <p:grpSp>
          <p:nvGrpSpPr>
            <p:cNvPr id="1872" name="Google Shape;1872;p27"/>
            <p:cNvGrpSpPr/>
            <p:nvPr/>
          </p:nvGrpSpPr>
          <p:grpSpPr>
            <a:xfrm>
              <a:off x="-35275" y="-31835"/>
              <a:ext cx="4607271" cy="2603603"/>
              <a:chOff x="987999" y="461925"/>
              <a:chExt cx="1514404" cy="1507151"/>
            </a:xfrm>
          </p:grpSpPr>
          <p:grpSp>
            <p:nvGrpSpPr>
              <p:cNvPr id="1873" name="Google Shape;1873;p27"/>
              <p:cNvGrpSpPr/>
              <p:nvPr/>
            </p:nvGrpSpPr>
            <p:grpSpPr>
              <a:xfrm>
                <a:off x="987999" y="461925"/>
                <a:ext cx="1514401" cy="1506302"/>
                <a:chOff x="987999" y="461925"/>
                <a:chExt cx="1514401" cy="1506302"/>
              </a:xfrm>
            </p:grpSpPr>
            <p:cxnSp>
              <p:nvCxnSpPr>
                <p:cNvPr id="1874" name="Google Shape;1874;p27"/>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75" name="Google Shape;1875;p27"/>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76" name="Google Shape;1876;p27"/>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77" name="Google Shape;1877;p27"/>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78" name="Google Shape;1878;p27"/>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79" name="Google Shape;1879;p27"/>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80" name="Google Shape;1880;p27"/>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81" name="Google Shape;1881;p27"/>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82" name="Google Shape;1882;p27"/>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883" name="Google Shape;1883;p27"/>
              <p:cNvGrpSpPr/>
              <p:nvPr/>
            </p:nvGrpSpPr>
            <p:grpSpPr>
              <a:xfrm>
                <a:off x="987999" y="461927"/>
                <a:ext cx="1514404" cy="1507149"/>
                <a:chOff x="987999" y="461927"/>
                <a:chExt cx="1514404" cy="1507149"/>
              </a:xfrm>
            </p:grpSpPr>
            <p:cxnSp>
              <p:nvCxnSpPr>
                <p:cNvPr id="1884" name="Google Shape;1884;p27"/>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85" name="Google Shape;1885;p27"/>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86" name="Google Shape;1886;p27"/>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87" name="Google Shape;1887;p27"/>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88" name="Google Shape;1888;p27"/>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89" name="Google Shape;1889;p27"/>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90" name="Google Shape;1890;p27"/>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891" name="Google Shape;1891;p27"/>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892" name="Google Shape;1892;p27"/>
            <p:cNvGrpSpPr/>
            <p:nvPr/>
          </p:nvGrpSpPr>
          <p:grpSpPr>
            <a:xfrm>
              <a:off x="4572003" y="-31835"/>
              <a:ext cx="4607271" cy="2603603"/>
              <a:chOff x="987999" y="461925"/>
              <a:chExt cx="1514404" cy="1507151"/>
            </a:xfrm>
          </p:grpSpPr>
          <p:grpSp>
            <p:nvGrpSpPr>
              <p:cNvPr id="1893" name="Google Shape;1893;p27"/>
              <p:cNvGrpSpPr/>
              <p:nvPr/>
            </p:nvGrpSpPr>
            <p:grpSpPr>
              <a:xfrm>
                <a:off x="987999" y="461925"/>
                <a:ext cx="1514401" cy="1506302"/>
                <a:chOff x="987999" y="461925"/>
                <a:chExt cx="1514401" cy="1506302"/>
              </a:xfrm>
            </p:grpSpPr>
            <p:cxnSp>
              <p:nvCxnSpPr>
                <p:cNvPr id="1894" name="Google Shape;1894;p27"/>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95" name="Google Shape;1895;p27"/>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96" name="Google Shape;1896;p27"/>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97" name="Google Shape;1897;p27"/>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98" name="Google Shape;1898;p27"/>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899" name="Google Shape;1899;p27"/>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00" name="Google Shape;1900;p27"/>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01" name="Google Shape;1901;p27"/>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02" name="Google Shape;1902;p27"/>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903" name="Google Shape;1903;p27"/>
              <p:cNvGrpSpPr/>
              <p:nvPr/>
            </p:nvGrpSpPr>
            <p:grpSpPr>
              <a:xfrm>
                <a:off x="987999" y="461927"/>
                <a:ext cx="1514404" cy="1507149"/>
                <a:chOff x="987999" y="461927"/>
                <a:chExt cx="1514404" cy="1507149"/>
              </a:xfrm>
            </p:grpSpPr>
            <p:cxnSp>
              <p:nvCxnSpPr>
                <p:cNvPr id="1904" name="Google Shape;1904;p27"/>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05" name="Google Shape;1905;p27"/>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06" name="Google Shape;1906;p27"/>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07" name="Google Shape;1907;p27"/>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08" name="Google Shape;1908;p27"/>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09" name="Google Shape;1909;p27"/>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10" name="Google Shape;1910;p27"/>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11" name="Google Shape;1911;p27"/>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912" name="Google Shape;1912;p27"/>
            <p:cNvGrpSpPr/>
            <p:nvPr/>
          </p:nvGrpSpPr>
          <p:grpSpPr>
            <a:xfrm>
              <a:off x="-35275" y="2571732"/>
              <a:ext cx="4607271" cy="2603603"/>
              <a:chOff x="987999" y="461925"/>
              <a:chExt cx="1514404" cy="1507151"/>
            </a:xfrm>
          </p:grpSpPr>
          <p:grpSp>
            <p:nvGrpSpPr>
              <p:cNvPr id="1913" name="Google Shape;1913;p27"/>
              <p:cNvGrpSpPr/>
              <p:nvPr/>
            </p:nvGrpSpPr>
            <p:grpSpPr>
              <a:xfrm>
                <a:off x="987999" y="461925"/>
                <a:ext cx="1514401" cy="1506302"/>
                <a:chOff x="987999" y="461925"/>
                <a:chExt cx="1514401" cy="1506302"/>
              </a:xfrm>
            </p:grpSpPr>
            <p:cxnSp>
              <p:nvCxnSpPr>
                <p:cNvPr id="1914" name="Google Shape;1914;p27"/>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15" name="Google Shape;1915;p27"/>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16" name="Google Shape;1916;p27"/>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17" name="Google Shape;1917;p27"/>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18" name="Google Shape;1918;p27"/>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19" name="Google Shape;1919;p27"/>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20" name="Google Shape;1920;p27"/>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21" name="Google Shape;1921;p27"/>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22" name="Google Shape;1922;p27"/>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923" name="Google Shape;1923;p27"/>
              <p:cNvGrpSpPr/>
              <p:nvPr/>
            </p:nvGrpSpPr>
            <p:grpSpPr>
              <a:xfrm>
                <a:off x="987999" y="461927"/>
                <a:ext cx="1514404" cy="1507149"/>
                <a:chOff x="987999" y="461927"/>
                <a:chExt cx="1514404" cy="1507149"/>
              </a:xfrm>
            </p:grpSpPr>
            <p:cxnSp>
              <p:nvCxnSpPr>
                <p:cNvPr id="1924" name="Google Shape;1924;p27"/>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25" name="Google Shape;1925;p27"/>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26" name="Google Shape;1926;p27"/>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27" name="Google Shape;1927;p27"/>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28" name="Google Shape;1928;p27"/>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29" name="Google Shape;1929;p27"/>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30" name="Google Shape;1930;p27"/>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31" name="Google Shape;1931;p27"/>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932" name="Google Shape;1932;p27"/>
            <p:cNvGrpSpPr/>
            <p:nvPr/>
          </p:nvGrpSpPr>
          <p:grpSpPr>
            <a:xfrm>
              <a:off x="4572003" y="2571732"/>
              <a:ext cx="4607271" cy="2603603"/>
              <a:chOff x="987999" y="461925"/>
              <a:chExt cx="1514404" cy="1507151"/>
            </a:xfrm>
          </p:grpSpPr>
          <p:grpSp>
            <p:nvGrpSpPr>
              <p:cNvPr id="1933" name="Google Shape;1933;p27"/>
              <p:cNvGrpSpPr/>
              <p:nvPr/>
            </p:nvGrpSpPr>
            <p:grpSpPr>
              <a:xfrm>
                <a:off x="987999" y="461925"/>
                <a:ext cx="1514401" cy="1506302"/>
                <a:chOff x="987999" y="461925"/>
                <a:chExt cx="1514401" cy="1506302"/>
              </a:xfrm>
            </p:grpSpPr>
            <p:cxnSp>
              <p:nvCxnSpPr>
                <p:cNvPr id="1934" name="Google Shape;1934;p27"/>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35" name="Google Shape;1935;p27"/>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36" name="Google Shape;1936;p27"/>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37" name="Google Shape;1937;p27"/>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38" name="Google Shape;1938;p27"/>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39" name="Google Shape;1939;p27"/>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40" name="Google Shape;1940;p27"/>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41" name="Google Shape;1941;p27"/>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42" name="Google Shape;1942;p27"/>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943" name="Google Shape;1943;p27"/>
              <p:cNvGrpSpPr/>
              <p:nvPr/>
            </p:nvGrpSpPr>
            <p:grpSpPr>
              <a:xfrm>
                <a:off x="987999" y="461927"/>
                <a:ext cx="1514404" cy="1507149"/>
                <a:chOff x="987999" y="461927"/>
                <a:chExt cx="1514404" cy="1507149"/>
              </a:xfrm>
            </p:grpSpPr>
            <p:cxnSp>
              <p:nvCxnSpPr>
                <p:cNvPr id="1944" name="Google Shape;1944;p27"/>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45" name="Google Shape;1945;p27"/>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46" name="Google Shape;1946;p27"/>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47" name="Google Shape;1947;p27"/>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48" name="Google Shape;1948;p27"/>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49" name="Google Shape;1949;p27"/>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50" name="Google Shape;1950;p27"/>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51" name="Google Shape;1951;p27"/>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sp>
        <p:nvSpPr>
          <p:cNvPr id="1952" name="Google Shape;1952;p27"/>
          <p:cNvSpPr txBox="1"/>
          <p:nvPr>
            <p:ph type="title"/>
          </p:nvPr>
        </p:nvSpPr>
        <p:spPr>
          <a:xfrm>
            <a:off x="2639875" y="534501"/>
            <a:ext cx="3866700" cy="8562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2800"/>
              <a:buNone/>
              <a:defRPr sz="6000"/>
            </a:lvl1pPr>
            <a:lvl2pPr lvl="1">
              <a:spcBef>
                <a:spcPts val="0"/>
              </a:spcBef>
              <a:spcAft>
                <a:spcPts val="0"/>
              </a:spcAft>
              <a:buSzPts val="2800"/>
              <a:buNone/>
              <a:defRPr>
                <a:latin typeface="Spectral"/>
                <a:ea typeface="Spectral"/>
                <a:cs typeface="Spectral"/>
                <a:sym typeface="Spectral"/>
              </a:defRPr>
            </a:lvl2pPr>
            <a:lvl3pPr lvl="2">
              <a:spcBef>
                <a:spcPts val="0"/>
              </a:spcBef>
              <a:spcAft>
                <a:spcPts val="0"/>
              </a:spcAft>
              <a:buSzPts val="2800"/>
              <a:buNone/>
              <a:defRPr>
                <a:latin typeface="Spectral"/>
                <a:ea typeface="Spectral"/>
                <a:cs typeface="Spectral"/>
                <a:sym typeface="Spectral"/>
              </a:defRPr>
            </a:lvl3pPr>
            <a:lvl4pPr lvl="3">
              <a:spcBef>
                <a:spcPts val="0"/>
              </a:spcBef>
              <a:spcAft>
                <a:spcPts val="0"/>
              </a:spcAft>
              <a:buSzPts val="2800"/>
              <a:buNone/>
              <a:defRPr>
                <a:latin typeface="Spectral"/>
                <a:ea typeface="Spectral"/>
                <a:cs typeface="Spectral"/>
                <a:sym typeface="Spectral"/>
              </a:defRPr>
            </a:lvl4pPr>
            <a:lvl5pPr lvl="4">
              <a:spcBef>
                <a:spcPts val="0"/>
              </a:spcBef>
              <a:spcAft>
                <a:spcPts val="0"/>
              </a:spcAft>
              <a:buSzPts val="2800"/>
              <a:buNone/>
              <a:defRPr>
                <a:latin typeface="Spectral"/>
                <a:ea typeface="Spectral"/>
                <a:cs typeface="Spectral"/>
                <a:sym typeface="Spectral"/>
              </a:defRPr>
            </a:lvl5pPr>
            <a:lvl6pPr lvl="5">
              <a:spcBef>
                <a:spcPts val="0"/>
              </a:spcBef>
              <a:spcAft>
                <a:spcPts val="0"/>
              </a:spcAft>
              <a:buSzPts val="2800"/>
              <a:buNone/>
              <a:defRPr>
                <a:latin typeface="Spectral"/>
                <a:ea typeface="Spectral"/>
                <a:cs typeface="Spectral"/>
                <a:sym typeface="Spectral"/>
              </a:defRPr>
            </a:lvl6pPr>
            <a:lvl7pPr lvl="6">
              <a:spcBef>
                <a:spcPts val="0"/>
              </a:spcBef>
              <a:spcAft>
                <a:spcPts val="0"/>
              </a:spcAft>
              <a:buSzPts val="2800"/>
              <a:buNone/>
              <a:defRPr>
                <a:latin typeface="Spectral"/>
                <a:ea typeface="Spectral"/>
                <a:cs typeface="Spectral"/>
                <a:sym typeface="Spectral"/>
              </a:defRPr>
            </a:lvl7pPr>
            <a:lvl8pPr lvl="7">
              <a:spcBef>
                <a:spcPts val="0"/>
              </a:spcBef>
              <a:spcAft>
                <a:spcPts val="0"/>
              </a:spcAft>
              <a:buSzPts val="2800"/>
              <a:buNone/>
              <a:defRPr>
                <a:latin typeface="Spectral"/>
                <a:ea typeface="Spectral"/>
                <a:cs typeface="Spectral"/>
                <a:sym typeface="Spectral"/>
              </a:defRPr>
            </a:lvl8pPr>
            <a:lvl9pPr lvl="8">
              <a:spcBef>
                <a:spcPts val="0"/>
              </a:spcBef>
              <a:spcAft>
                <a:spcPts val="0"/>
              </a:spcAft>
              <a:buSzPts val="2800"/>
              <a:buNone/>
              <a:defRPr>
                <a:latin typeface="Spectral"/>
                <a:ea typeface="Spectral"/>
                <a:cs typeface="Spectral"/>
                <a:sym typeface="Spectral"/>
              </a:defRPr>
            </a:lvl9pPr>
          </a:lstStyle>
          <a:p/>
        </p:txBody>
      </p:sp>
      <p:sp>
        <p:nvSpPr>
          <p:cNvPr id="1953" name="Google Shape;1953;p27"/>
          <p:cNvSpPr txBox="1"/>
          <p:nvPr>
            <p:ph idx="1" type="subTitle"/>
          </p:nvPr>
        </p:nvSpPr>
        <p:spPr>
          <a:xfrm>
            <a:off x="2983525" y="1382665"/>
            <a:ext cx="3179400" cy="1175100"/>
          </a:xfrm>
          <a:prstGeom prst="rect">
            <a:avLst/>
          </a:prstGeom>
          <a:noFill/>
        </p:spPr>
        <p:txBody>
          <a:bodyPr anchorCtr="0" anchor="t" bIns="91425" lIns="91425" spcFirstLastPara="1" rIns="91425" wrap="square" tIns="91425">
            <a:noAutofit/>
          </a:bodyPr>
          <a:lstStyle>
            <a:lvl1pPr lvl="0" algn="ctr">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54" name="Google Shape;1954;p27"/>
          <p:cNvSpPr txBox="1"/>
          <p:nvPr/>
        </p:nvSpPr>
        <p:spPr>
          <a:xfrm>
            <a:off x="1692625" y="4062750"/>
            <a:ext cx="5758800" cy="3675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00"/>
              </a:spcBef>
              <a:spcAft>
                <a:spcPts val="0"/>
              </a:spcAft>
              <a:buNone/>
            </a:pPr>
            <a:r>
              <a:rPr lang="en" sz="1100">
                <a:solidFill>
                  <a:schemeClr val="dk1"/>
                </a:solidFill>
                <a:latin typeface="Spectral"/>
                <a:ea typeface="Spectral"/>
                <a:cs typeface="Spectral"/>
                <a:sym typeface="Spectral"/>
              </a:rPr>
              <a:t>CREDITS: This presentation template was created by </a:t>
            </a:r>
            <a:r>
              <a:rPr b="1" lang="en" sz="1100">
                <a:solidFill>
                  <a:schemeClr val="dk1"/>
                </a:solidFill>
                <a:uFill>
                  <a:noFill/>
                </a:uFill>
                <a:latin typeface="Spectral"/>
                <a:ea typeface="Spectral"/>
                <a:cs typeface="Spectral"/>
                <a:sym typeface="Spectral"/>
                <a:hlinkClick r:id="rId2">
                  <a:extLst>
                    <a:ext uri="{A12FA001-AC4F-418D-AE19-62706E023703}">
                      <ahyp:hlinkClr val="tx"/>
                    </a:ext>
                  </a:extLst>
                </a:hlinkClick>
              </a:rPr>
              <a:t>Slidesgo</a:t>
            </a:r>
            <a:r>
              <a:rPr lang="en" sz="1100">
                <a:solidFill>
                  <a:schemeClr val="dk1"/>
                </a:solidFill>
                <a:latin typeface="Spectral"/>
                <a:ea typeface="Spectral"/>
                <a:cs typeface="Spectral"/>
                <a:sym typeface="Spectral"/>
              </a:rPr>
              <a:t>, and includes icons by </a:t>
            </a:r>
            <a:r>
              <a:rPr b="1" lang="en" sz="1100">
                <a:solidFill>
                  <a:schemeClr val="dk1"/>
                </a:solidFill>
                <a:uFill>
                  <a:noFill/>
                </a:uFill>
                <a:latin typeface="Spectral"/>
                <a:ea typeface="Spectral"/>
                <a:cs typeface="Spectral"/>
                <a:sym typeface="Spectral"/>
                <a:hlinkClick r:id="rId3">
                  <a:extLst>
                    <a:ext uri="{A12FA001-AC4F-418D-AE19-62706E023703}">
                      <ahyp:hlinkClr val="tx"/>
                    </a:ext>
                  </a:extLst>
                </a:hlinkClick>
              </a:rPr>
              <a:t>Flaticon</a:t>
            </a:r>
            <a:r>
              <a:rPr b="1" lang="en" sz="1100">
                <a:solidFill>
                  <a:schemeClr val="dk1"/>
                </a:solidFill>
                <a:latin typeface="Spectral"/>
                <a:ea typeface="Spectral"/>
                <a:cs typeface="Spectral"/>
                <a:sym typeface="Spectral"/>
              </a:rPr>
              <a:t> </a:t>
            </a:r>
            <a:r>
              <a:rPr lang="en" sz="1100">
                <a:solidFill>
                  <a:schemeClr val="dk1"/>
                </a:solidFill>
                <a:latin typeface="Spectral"/>
                <a:ea typeface="Spectral"/>
                <a:cs typeface="Spectral"/>
                <a:sym typeface="Spectral"/>
              </a:rPr>
              <a:t>and infographics &amp; images by </a:t>
            </a:r>
            <a:r>
              <a:rPr b="1" lang="en" sz="1100">
                <a:solidFill>
                  <a:schemeClr val="dk1"/>
                </a:solidFill>
                <a:uFill>
                  <a:noFill/>
                </a:uFill>
                <a:latin typeface="Spectral"/>
                <a:ea typeface="Spectral"/>
                <a:cs typeface="Spectral"/>
                <a:sym typeface="Spectral"/>
                <a:hlinkClick r:id="rId4">
                  <a:extLst>
                    <a:ext uri="{A12FA001-AC4F-418D-AE19-62706E023703}">
                      <ahyp:hlinkClr val="tx"/>
                    </a:ext>
                  </a:extLst>
                </a:hlinkClick>
              </a:rPr>
              <a:t>Freepik</a:t>
            </a:r>
            <a:endParaRPr b="1" sz="1100">
              <a:solidFill>
                <a:schemeClr val="dk1"/>
              </a:solidFill>
              <a:latin typeface="Spectral"/>
              <a:ea typeface="Spectral"/>
              <a:cs typeface="Spectral"/>
              <a:sym typeface="Spectral"/>
            </a:endParaRPr>
          </a:p>
        </p:txBody>
      </p:sp>
      <p:sp>
        <p:nvSpPr>
          <p:cNvPr id="1955" name="Google Shape;1955;p27"/>
          <p:cNvSpPr/>
          <p:nvPr/>
        </p:nvSpPr>
        <p:spPr>
          <a:xfrm flipH="1">
            <a:off x="7822627" y="4596843"/>
            <a:ext cx="429900" cy="418200"/>
          </a:xfrm>
          <a:prstGeom prst="star4">
            <a:avLst>
              <a:gd fmla="val 12500"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27"/>
          <p:cNvSpPr/>
          <p:nvPr/>
        </p:nvSpPr>
        <p:spPr>
          <a:xfrm flipH="1">
            <a:off x="334652" y="4588866"/>
            <a:ext cx="429900" cy="418200"/>
          </a:xfrm>
          <a:prstGeom prst="star4">
            <a:avLst>
              <a:gd fmla="val 12500"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6">
    <p:spTree>
      <p:nvGrpSpPr>
        <p:cNvPr id="1957" name="Shape 1957"/>
        <p:cNvGrpSpPr/>
        <p:nvPr/>
      </p:nvGrpSpPr>
      <p:grpSpPr>
        <a:xfrm>
          <a:off x="0" y="0"/>
          <a:ext cx="0" cy="0"/>
          <a:chOff x="0" y="0"/>
          <a:chExt cx="0" cy="0"/>
        </a:xfrm>
      </p:grpSpPr>
      <p:grpSp>
        <p:nvGrpSpPr>
          <p:cNvPr id="1958" name="Google Shape;1958;p28"/>
          <p:cNvGrpSpPr/>
          <p:nvPr/>
        </p:nvGrpSpPr>
        <p:grpSpPr>
          <a:xfrm>
            <a:off x="-35275" y="-31835"/>
            <a:ext cx="9214549" cy="5207170"/>
            <a:chOff x="-35275" y="-31835"/>
            <a:chExt cx="9214549" cy="5207170"/>
          </a:xfrm>
        </p:grpSpPr>
        <p:grpSp>
          <p:nvGrpSpPr>
            <p:cNvPr id="1959" name="Google Shape;1959;p28"/>
            <p:cNvGrpSpPr/>
            <p:nvPr/>
          </p:nvGrpSpPr>
          <p:grpSpPr>
            <a:xfrm>
              <a:off x="-35275" y="-31835"/>
              <a:ext cx="4607271" cy="2603603"/>
              <a:chOff x="987999" y="461925"/>
              <a:chExt cx="1514404" cy="1507151"/>
            </a:xfrm>
          </p:grpSpPr>
          <p:grpSp>
            <p:nvGrpSpPr>
              <p:cNvPr id="1960" name="Google Shape;1960;p28"/>
              <p:cNvGrpSpPr/>
              <p:nvPr/>
            </p:nvGrpSpPr>
            <p:grpSpPr>
              <a:xfrm>
                <a:off x="987999" y="461925"/>
                <a:ext cx="1514401" cy="1506302"/>
                <a:chOff x="987999" y="461925"/>
                <a:chExt cx="1514401" cy="1506302"/>
              </a:xfrm>
            </p:grpSpPr>
            <p:cxnSp>
              <p:nvCxnSpPr>
                <p:cNvPr id="1961" name="Google Shape;1961;p28"/>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62" name="Google Shape;1962;p28"/>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63" name="Google Shape;1963;p28"/>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64" name="Google Shape;1964;p28"/>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65" name="Google Shape;1965;p28"/>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66" name="Google Shape;1966;p28"/>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67" name="Google Shape;1967;p28"/>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68" name="Google Shape;1968;p28"/>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69" name="Google Shape;1969;p28"/>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970" name="Google Shape;1970;p28"/>
              <p:cNvGrpSpPr/>
              <p:nvPr/>
            </p:nvGrpSpPr>
            <p:grpSpPr>
              <a:xfrm>
                <a:off x="987999" y="461927"/>
                <a:ext cx="1514404" cy="1507149"/>
                <a:chOff x="987999" y="461927"/>
                <a:chExt cx="1514404" cy="1507149"/>
              </a:xfrm>
            </p:grpSpPr>
            <p:cxnSp>
              <p:nvCxnSpPr>
                <p:cNvPr id="1971" name="Google Shape;1971;p28"/>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72" name="Google Shape;1972;p28"/>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73" name="Google Shape;1973;p28"/>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74" name="Google Shape;1974;p28"/>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75" name="Google Shape;1975;p28"/>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76" name="Google Shape;1976;p28"/>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77" name="Google Shape;1977;p28"/>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78" name="Google Shape;1978;p28"/>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979" name="Google Shape;1979;p28"/>
            <p:cNvGrpSpPr/>
            <p:nvPr/>
          </p:nvGrpSpPr>
          <p:grpSpPr>
            <a:xfrm>
              <a:off x="4572003" y="-31835"/>
              <a:ext cx="4607271" cy="2603603"/>
              <a:chOff x="987999" y="461925"/>
              <a:chExt cx="1514404" cy="1507151"/>
            </a:xfrm>
          </p:grpSpPr>
          <p:grpSp>
            <p:nvGrpSpPr>
              <p:cNvPr id="1980" name="Google Shape;1980;p28"/>
              <p:cNvGrpSpPr/>
              <p:nvPr/>
            </p:nvGrpSpPr>
            <p:grpSpPr>
              <a:xfrm>
                <a:off x="987999" y="461925"/>
                <a:ext cx="1514401" cy="1506302"/>
                <a:chOff x="987999" y="461925"/>
                <a:chExt cx="1514401" cy="1506302"/>
              </a:xfrm>
            </p:grpSpPr>
            <p:cxnSp>
              <p:nvCxnSpPr>
                <p:cNvPr id="1981" name="Google Shape;1981;p28"/>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82" name="Google Shape;1982;p28"/>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83" name="Google Shape;1983;p28"/>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84" name="Google Shape;1984;p28"/>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85" name="Google Shape;1985;p28"/>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86" name="Google Shape;1986;p28"/>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87" name="Google Shape;1987;p28"/>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88" name="Google Shape;1988;p28"/>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1989" name="Google Shape;1989;p28"/>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1990" name="Google Shape;1990;p28"/>
              <p:cNvGrpSpPr/>
              <p:nvPr/>
            </p:nvGrpSpPr>
            <p:grpSpPr>
              <a:xfrm>
                <a:off x="987999" y="461927"/>
                <a:ext cx="1514404" cy="1507149"/>
                <a:chOff x="987999" y="461927"/>
                <a:chExt cx="1514404" cy="1507149"/>
              </a:xfrm>
            </p:grpSpPr>
            <p:cxnSp>
              <p:nvCxnSpPr>
                <p:cNvPr id="1991" name="Google Shape;1991;p28"/>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92" name="Google Shape;1992;p28"/>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93" name="Google Shape;1993;p28"/>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94" name="Google Shape;1994;p28"/>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95" name="Google Shape;1995;p28"/>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96" name="Google Shape;1996;p28"/>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97" name="Google Shape;1997;p28"/>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1998" name="Google Shape;1998;p28"/>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1999" name="Google Shape;1999;p28"/>
            <p:cNvGrpSpPr/>
            <p:nvPr/>
          </p:nvGrpSpPr>
          <p:grpSpPr>
            <a:xfrm>
              <a:off x="-35275" y="2571732"/>
              <a:ext cx="4607271" cy="2603603"/>
              <a:chOff x="987999" y="461925"/>
              <a:chExt cx="1514404" cy="1507151"/>
            </a:xfrm>
          </p:grpSpPr>
          <p:grpSp>
            <p:nvGrpSpPr>
              <p:cNvPr id="2000" name="Google Shape;2000;p28"/>
              <p:cNvGrpSpPr/>
              <p:nvPr/>
            </p:nvGrpSpPr>
            <p:grpSpPr>
              <a:xfrm>
                <a:off x="987999" y="461925"/>
                <a:ext cx="1514401" cy="1506302"/>
                <a:chOff x="987999" y="461925"/>
                <a:chExt cx="1514401" cy="1506302"/>
              </a:xfrm>
            </p:grpSpPr>
            <p:cxnSp>
              <p:nvCxnSpPr>
                <p:cNvPr id="2001" name="Google Shape;2001;p28"/>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02" name="Google Shape;2002;p28"/>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03" name="Google Shape;2003;p28"/>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04" name="Google Shape;2004;p28"/>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05" name="Google Shape;2005;p28"/>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06" name="Google Shape;2006;p28"/>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07" name="Google Shape;2007;p28"/>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08" name="Google Shape;2008;p28"/>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09" name="Google Shape;2009;p28"/>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2010" name="Google Shape;2010;p28"/>
              <p:cNvGrpSpPr/>
              <p:nvPr/>
            </p:nvGrpSpPr>
            <p:grpSpPr>
              <a:xfrm>
                <a:off x="987999" y="461927"/>
                <a:ext cx="1514404" cy="1507149"/>
                <a:chOff x="987999" y="461927"/>
                <a:chExt cx="1514404" cy="1507149"/>
              </a:xfrm>
            </p:grpSpPr>
            <p:cxnSp>
              <p:nvCxnSpPr>
                <p:cNvPr id="2011" name="Google Shape;2011;p28"/>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012" name="Google Shape;2012;p28"/>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013" name="Google Shape;2013;p28"/>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014" name="Google Shape;2014;p28"/>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015" name="Google Shape;2015;p28"/>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016" name="Google Shape;2016;p28"/>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017" name="Google Shape;2017;p28"/>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018" name="Google Shape;2018;p28"/>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2019" name="Google Shape;2019;p28"/>
            <p:cNvGrpSpPr/>
            <p:nvPr/>
          </p:nvGrpSpPr>
          <p:grpSpPr>
            <a:xfrm>
              <a:off x="4572003" y="2571732"/>
              <a:ext cx="4607271" cy="2603603"/>
              <a:chOff x="987999" y="461925"/>
              <a:chExt cx="1514404" cy="1507151"/>
            </a:xfrm>
          </p:grpSpPr>
          <p:grpSp>
            <p:nvGrpSpPr>
              <p:cNvPr id="2020" name="Google Shape;2020;p28"/>
              <p:cNvGrpSpPr/>
              <p:nvPr/>
            </p:nvGrpSpPr>
            <p:grpSpPr>
              <a:xfrm>
                <a:off x="987999" y="461925"/>
                <a:ext cx="1514401" cy="1506302"/>
                <a:chOff x="987999" y="461925"/>
                <a:chExt cx="1514401" cy="1506302"/>
              </a:xfrm>
            </p:grpSpPr>
            <p:cxnSp>
              <p:nvCxnSpPr>
                <p:cNvPr id="2021" name="Google Shape;2021;p28"/>
                <p:cNvCxnSpPr/>
                <p:nvPr/>
              </p:nvCxnSpPr>
              <p:spPr>
                <a:xfrm>
                  <a:off x="9879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22" name="Google Shape;2022;p28"/>
                <p:cNvCxnSpPr/>
                <p:nvPr/>
              </p:nvCxnSpPr>
              <p:spPr>
                <a:xfrm>
                  <a:off x="11772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23" name="Google Shape;2023;p28"/>
                <p:cNvCxnSpPr/>
                <p:nvPr/>
              </p:nvCxnSpPr>
              <p:spPr>
                <a:xfrm>
                  <a:off x="13665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24" name="Google Shape;2024;p28"/>
                <p:cNvCxnSpPr/>
                <p:nvPr/>
              </p:nvCxnSpPr>
              <p:spPr>
                <a:xfrm>
                  <a:off x="15558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25" name="Google Shape;2025;p28"/>
                <p:cNvCxnSpPr/>
                <p:nvPr/>
              </p:nvCxnSpPr>
              <p:spPr>
                <a:xfrm>
                  <a:off x="17451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26" name="Google Shape;2026;p28"/>
                <p:cNvCxnSpPr/>
                <p:nvPr/>
              </p:nvCxnSpPr>
              <p:spPr>
                <a:xfrm>
                  <a:off x="19344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27" name="Google Shape;2027;p28"/>
                <p:cNvCxnSpPr/>
                <p:nvPr/>
              </p:nvCxnSpPr>
              <p:spPr>
                <a:xfrm>
                  <a:off x="21237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28" name="Google Shape;2028;p28"/>
                <p:cNvCxnSpPr/>
                <p:nvPr/>
              </p:nvCxnSpPr>
              <p:spPr>
                <a:xfrm>
                  <a:off x="2313099" y="461927"/>
                  <a:ext cx="0" cy="1506300"/>
                </a:xfrm>
                <a:prstGeom prst="straightConnector1">
                  <a:avLst/>
                </a:prstGeom>
                <a:noFill/>
                <a:ln cap="flat" cmpd="sng" w="9525">
                  <a:solidFill>
                    <a:schemeClr val="dk2"/>
                  </a:solidFill>
                  <a:prstDash val="solid"/>
                  <a:round/>
                  <a:headEnd len="med" w="med" type="none"/>
                  <a:tailEnd len="med" w="med" type="none"/>
                </a:ln>
              </p:spPr>
            </p:cxnSp>
            <p:cxnSp>
              <p:nvCxnSpPr>
                <p:cNvPr id="2029" name="Google Shape;2029;p28"/>
                <p:cNvCxnSpPr/>
                <p:nvPr/>
              </p:nvCxnSpPr>
              <p:spPr>
                <a:xfrm>
                  <a:off x="2502400" y="461925"/>
                  <a:ext cx="0" cy="1506300"/>
                </a:xfrm>
                <a:prstGeom prst="straightConnector1">
                  <a:avLst/>
                </a:prstGeom>
                <a:noFill/>
                <a:ln cap="flat" cmpd="sng" w="9525">
                  <a:solidFill>
                    <a:schemeClr val="dk2"/>
                  </a:solidFill>
                  <a:prstDash val="solid"/>
                  <a:round/>
                  <a:headEnd len="med" w="med" type="none"/>
                  <a:tailEnd len="med" w="med" type="none"/>
                </a:ln>
              </p:spPr>
            </p:cxnSp>
          </p:grpSp>
          <p:grpSp>
            <p:nvGrpSpPr>
              <p:cNvPr id="2030" name="Google Shape;2030;p28"/>
              <p:cNvGrpSpPr/>
              <p:nvPr/>
            </p:nvGrpSpPr>
            <p:grpSpPr>
              <a:xfrm>
                <a:off x="987999" y="461927"/>
                <a:ext cx="1514404" cy="1507149"/>
                <a:chOff x="987999" y="461927"/>
                <a:chExt cx="1514404" cy="1507149"/>
              </a:xfrm>
            </p:grpSpPr>
            <p:cxnSp>
              <p:nvCxnSpPr>
                <p:cNvPr id="2031" name="Google Shape;2031;p28"/>
                <p:cNvCxnSpPr/>
                <p:nvPr/>
              </p:nvCxnSpPr>
              <p:spPr>
                <a:xfrm>
                  <a:off x="988003" y="461927"/>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032" name="Google Shape;2032;p28"/>
                <p:cNvCxnSpPr/>
                <p:nvPr/>
              </p:nvCxnSpPr>
              <p:spPr>
                <a:xfrm>
                  <a:off x="987999" y="67723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033" name="Google Shape;2033;p28"/>
                <p:cNvCxnSpPr/>
                <p:nvPr/>
              </p:nvCxnSpPr>
              <p:spPr>
                <a:xfrm>
                  <a:off x="987999" y="892542"/>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034" name="Google Shape;2034;p28"/>
                <p:cNvCxnSpPr/>
                <p:nvPr/>
              </p:nvCxnSpPr>
              <p:spPr>
                <a:xfrm>
                  <a:off x="987999" y="110784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035" name="Google Shape;2035;p28"/>
                <p:cNvCxnSpPr/>
                <p:nvPr/>
              </p:nvCxnSpPr>
              <p:spPr>
                <a:xfrm>
                  <a:off x="987999" y="1323155"/>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036" name="Google Shape;2036;p28"/>
                <p:cNvCxnSpPr/>
                <p:nvPr/>
              </p:nvCxnSpPr>
              <p:spPr>
                <a:xfrm>
                  <a:off x="987999" y="1538461"/>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037" name="Google Shape;2037;p28"/>
                <p:cNvCxnSpPr/>
                <p:nvPr/>
              </p:nvCxnSpPr>
              <p:spPr>
                <a:xfrm>
                  <a:off x="987999" y="1753768"/>
                  <a:ext cx="1514400" cy="0"/>
                </a:xfrm>
                <a:prstGeom prst="straightConnector1">
                  <a:avLst/>
                </a:prstGeom>
                <a:noFill/>
                <a:ln cap="flat" cmpd="sng" w="9525">
                  <a:solidFill>
                    <a:schemeClr val="dk2"/>
                  </a:solidFill>
                  <a:prstDash val="solid"/>
                  <a:round/>
                  <a:headEnd len="med" w="med" type="none"/>
                  <a:tailEnd len="med" w="med" type="none"/>
                </a:ln>
              </p:spPr>
            </p:cxnSp>
            <p:cxnSp>
              <p:nvCxnSpPr>
                <p:cNvPr id="2038" name="Google Shape;2038;p28"/>
                <p:cNvCxnSpPr/>
                <p:nvPr/>
              </p:nvCxnSpPr>
              <p:spPr>
                <a:xfrm>
                  <a:off x="988003" y="1969076"/>
                  <a:ext cx="1514400" cy="0"/>
                </a:xfrm>
                <a:prstGeom prst="straightConnector1">
                  <a:avLst/>
                </a:prstGeom>
                <a:noFill/>
                <a:ln cap="flat" cmpd="sng" w="9525">
                  <a:solidFill>
                    <a:schemeClr val="dk2"/>
                  </a:solidFill>
                  <a:prstDash val="solid"/>
                  <a:round/>
                  <a:headEnd len="med" w="med" type="none"/>
                  <a:tailEnd len="med" w="med" type="none"/>
                </a:ln>
              </p:spPr>
            </p:cxnSp>
          </p:grpSp>
        </p:grpSp>
      </p:grpSp>
      <p:grpSp>
        <p:nvGrpSpPr>
          <p:cNvPr id="2039" name="Google Shape;2039;p28"/>
          <p:cNvGrpSpPr/>
          <p:nvPr/>
        </p:nvGrpSpPr>
        <p:grpSpPr>
          <a:xfrm flipH="1">
            <a:off x="146539" y="131297"/>
            <a:ext cx="734748" cy="952069"/>
            <a:chOff x="7465916" y="720492"/>
            <a:chExt cx="1139144" cy="1477450"/>
          </a:xfrm>
        </p:grpSpPr>
        <p:sp>
          <p:nvSpPr>
            <p:cNvPr id="2040" name="Google Shape;2040;p28"/>
            <p:cNvSpPr/>
            <p:nvPr/>
          </p:nvSpPr>
          <p:spPr>
            <a:xfrm rot="-5400000">
              <a:off x="7646560" y="1239442"/>
              <a:ext cx="1024800" cy="892200"/>
            </a:xfrm>
            <a:prstGeom prst="flowChartDelay">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28"/>
            <p:cNvSpPr/>
            <p:nvPr/>
          </p:nvSpPr>
          <p:spPr>
            <a:xfrm rot="-5400000">
              <a:off x="7597172" y="1148912"/>
              <a:ext cx="1024800" cy="892200"/>
            </a:xfrm>
            <a:prstGeom prst="flowChartDelay">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28"/>
            <p:cNvSpPr/>
            <p:nvPr/>
          </p:nvSpPr>
          <p:spPr>
            <a:xfrm rot="-5400000">
              <a:off x="7547783" y="1058382"/>
              <a:ext cx="1024800" cy="892200"/>
            </a:xfrm>
            <a:prstGeom prst="flowChartDelay">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28"/>
            <p:cNvSpPr/>
            <p:nvPr/>
          </p:nvSpPr>
          <p:spPr>
            <a:xfrm rot="-5400000">
              <a:off x="7498394" y="967852"/>
              <a:ext cx="1024800" cy="892200"/>
            </a:xfrm>
            <a:prstGeom prst="flowChartDelay">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28"/>
            <p:cNvSpPr/>
            <p:nvPr/>
          </p:nvSpPr>
          <p:spPr>
            <a:xfrm rot="-5400000">
              <a:off x="7449005" y="877322"/>
              <a:ext cx="1024800" cy="892200"/>
            </a:xfrm>
            <a:prstGeom prst="flowChartDelay">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28"/>
            <p:cNvSpPr/>
            <p:nvPr/>
          </p:nvSpPr>
          <p:spPr>
            <a:xfrm rot="-5400000">
              <a:off x="7399616" y="786792"/>
              <a:ext cx="1024800" cy="892200"/>
            </a:xfrm>
            <a:prstGeom prst="flowChartDelay">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46" name="Google Shape;2046;p28"/>
          <p:cNvSpPr/>
          <p:nvPr/>
        </p:nvSpPr>
        <p:spPr>
          <a:xfrm>
            <a:off x="8401572" y="4586124"/>
            <a:ext cx="431700" cy="420300"/>
          </a:xfrm>
          <a:prstGeom prst="star4">
            <a:avLst>
              <a:gd fmla="val 12500"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28"/>
          <p:cNvSpPr/>
          <p:nvPr/>
        </p:nvSpPr>
        <p:spPr>
          <a:xfrm>
            <a:off x="8768224" y="4322425"/>
            <a:ext cx="209700" cy="204000"/>
          </a:xfrm>
          <a:prstGeom prst="star4">
            <a:avLst>
              <a:gd fmla="val 12500"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6_1">
    <p:bg>
      <p:bgPr>
        <a:solidFill>
          <a:schemeClr val="dk1"/>
        </a:solidFill>
      </p:bgPr>
    </p:bg>
    <p:spTree>
      <p:nvGrpSpPr>
        <p:cNvPr id="2048" name="Shape 2048"/>
        <p:cNvGrpSpPr/>
        <p:nvPr/>
      </p:nvGrpSpPr>
      <p:grpSpPr>
        <a:xfrm>
          <a:off x="0" y="0"/>
          <a:ext cx="0" cy="0"/>
          <a:chOff x="0" y="0"/>
          <a:chExt cx="0" cy="0"/>
        </a:xfrm>
      </p:grpSpPr>
      <p:grpSp>
        <p:nvGrpSpPr>
          <p:cNvPr id="2049" name="Google Shape;2049;p29"/>
          <p:cNvGrpSpPr/>
          <p:nvPr/>
        </p:nvGrpSpPr>
        <p:grpSpPr>
          <a:xfrm>
            <a:off x="-151025" y="-87459"/>
            <a:ext cx="9443950" cy="5336943"/>
            <a:chOff x="1366600" y="892542"/>
            <a:chExt cx="757200" cy="649200"/>
          </a:xfrm>
        </p:grpSpPr>
        <p:grpSp>
          <p:nvGrpSpPr>
            <p:cNvPr id="2050" name="Google Shape;2050;p29"/>
            <p:cNvGrpSpPr/>
            <p:nvPr/>
          </p:nvGrpSpPr>
          <p:grpSpPr>
            <a:xfrm>
              <a:off x="1366600" y="892542"/>
              <a:ext cx="757199" cy="649200"/>
              <a:chOff x="1366600" y="892542"/>
              <a:chExt cx="757199" cy="649200"/>
            </a:xfrm>
          </p:grpSpPr>
          <p:cxnSp>
            <p:nvCxnSpPr>
              <p:cNvPr id="2051" name="Google Shape;2051;p29"/>
              <p:cNvCxnSpPr/>
              <p:nvPr/>
            </p:nvCxnSpPr>
            <p:spPr>
              <a:xfrm>
                <a:off x="1366600" y="892542"/>
                <a:ext cx="0" cy="649200"/>
              </a:xfrm>
              <a:prstGeom prst="straightConnector1">
                <a:avLst/>
              </a:prstGeom>
              <a:noFill/>
              <a:ln cap="flat" cmpd="sng" w="9525">
                <a:solidFill>
                  <a:schemeClr val="dk2"/>
                </a:solidFill>
                <a:prstDash val="solid"/>
                <a:round/>
                <a:headEnd len="med" w="med" type="none"/>
                <a:tailEnd len="med" w="med" type="none"/>
              </a:ln>
            </p:spPr>
          </p:cxnSp>
          <p:cxnSp>
            <p:nvCxnSpPr>
              <p:cNvPr id="2052" name="Google Shape;2052;p29"/>
              <p:cNvCxnSpPr/>
              <p:nvPr/>
            </p:nvCxnSpPr>
            <p:spPr>
              <a:xfrm>
                <a:off x="1555900" y="892542"/>
                <a:ext cx="0" cy="649200"/>
              </a:xfrm>
              <a:prstGeom prst="straightConnector1">
                <a:avLst/>
              </a:prstGeom>
              <a:noFill/>
              <a:ln cap="flat" cmpd="sng" w="9525">
                <a:solidFill>
                  <a:schemeClr val="dk2"/>
                </a:solidFill>
                <a:prstDash val="solid"/>
                <a:round/>
                <a:headEnd len="med" w="med" type="none"/>
                <a:tailEnd len="med" w="med" type="none"/>
              </a:ln>
            </p:spPr>
          </p:cxnSp>
          <p:cxnSp>
            <p:nvCxnSpPr>
              <p:cNvPr id="2053" name="Google Shape;2053;p29"/>
              <p:cNvCxnSpPr/>
              <p:nvPr/>
            </p:nvCxnSpPr>
            <p:spPr>
              <a:xfrm>
                <a:off x="1745200" y="892542"/>
                <a:ext cx="0" cy="649200"/>
              </a:xfrm>
              <a:prstGeom prst="straightConnector1">
                <a:avLst/>
              </a:prstGeom>
              <a:noFill/>
              <a:ln cap="flat" cmpd="sng" w="9525">
                <a:solidFill>
                  <a:schemeClr val="dk2"/>
                </a:solidFill>
                <a:prstDash val="solid"/>
                <a:round/>
                <a:headEnd len="med" w="med" type="none"/>
                <a:tailEnd len="med" w="med" type="none"/>
              </a:ln>
            </p:spPr>
          </p:cxnSp>
          <p:cxnSp>
            <p:nvCxnSpPr>
              <p:cNvPr id="2054" name="Google Shape;2054;p29"/>
              <p:cNvCxnSpPr/>
              <p:nvPr/>
            </p:nvCxnSpPr>
            <p:spPr>
              <a:xfrm>
                <a:off x="1934499" y="892542"/>
                <a:ext cx="0" cy="649200"/>
              </a:xfrm>
              <a:prstGeom prst="straightConnector1">
                <a:avLst/>
              </a:prstGeom>
              <a:noFill/>
              <a:ln cap="flat" cmpd="sng" w="9525">
                <a:solidFill>
                  <a:schemeClr val="dk2"/>
                </a:solidFill>
                <a:prstDash val="solid"/>
                <a:round/>
                <a:headEnd len="med" w="med" type="none"/>
                <a:tailEnd len="med" w="med" type="none"/>
              </a:ln>
            </p:spPr>
          </p:cxnSp>
          <p:cxnSp>
            <p:nvCxnSpPr>
              <p:cNvPr id="2055" name="Google Shape;2055;p29"/>
              <p:cNvCxnSpPr/>
              <p:nvPr/>
            </p:nvCxnSpPr>
            <p:spPr>
              <a:xfrm>
                <a:off x="2123799" y="892542"/>
                <a:ext cx="0" cy="649200"/>
              </a:xfrm>
              <a:prstGeom prst="straightConnector1">
                <a:avLst/>
              </a:prstGeom>
              <a:noFill/>
              <a:ln cap="flat" cmpd="sng" w="9525">
                <a:solidFill>
                  <a:schemeClr val="dk2"/>
                </a:solidFill>
                <a:prstDash val="solid"/>
                <a:round/>
                <a:headEnd len="med" w="med" type="none"/>
                <a:tailEnd len="med" w="med" type="none"/>
              </a:ln>
            </p:spPr>
          </p:cxnSp>
        </p:grpSp>
        <p:grpSp>
          <p:nvGrpSpPr>
            <p:cNvPr id="2056" name="Google Shape;2056;p29"/>
            <p:cNvGrpSpPr/>
            <p:nvPr/>
          </p:nvGrpSpPr>
          <p:grpSpPr>
            <a:xfrm>
              <a:off x="1366600" y="892542"/>
              <a:ext cx="757200" cy="645919"/>
              <a:chOff x="1366600" y="892542"/>
              <a:chExt cx="757200" cy="645919"/>
            </a:xfrm>
          </p:grpSpPr>
          <p:cxnSp>
            <p:nvCxnSpPr>
              <p:cNvPr id="2057" name="Google Shape;2057;p29"/>
              <p:cNvCxnSpPr/>
              <p:nvPr/>
            </p:nvCxnSpPr>
            <p:spPr>
              <a:xfrm>
                <a:off x="1366600" y="892542"/>
                <a:ext cx="757200" cy="0"/>
              </a:xfrm>
              <a:prstGeom prst="straightConnector1">
                <a:avLst/>
              </a:prstGeom>
              <a:noFill/>
              <a:ln cap="flat" cmpd="sng" w="9525">
                <a:solidFill>
                  <a:schemeClr val="dk2"/>
                </a:solidFill>
                <a:prstDash val="solid"/>
                <a:round/>
                <a:headEnd len="med" w="med" type="none"/>
                <a:tailEnd len="med" w="med" type="none"/>
              </a:ln>
            </p:spPr>
          </p:cxnSp>
          <p:cxnSp>
            <p:nvCxnSpPr>
              <p:cNvPr id="2058" name="Google Shape;2058;p29"/>
              <p:cNvCxnSpPr/>
              <p:nvPr/>
            </p:nvCxnSpPr>
            <p:spPr>
              <a:xfrm>
                <a:off x="1366600" y="1107849"/>
                <a:ext cx="757200" cy="0"/>
              </a:xfrm>
              <a:prstGeom prst="straightConnector1">
                <a:avLst/>
              </a:prstGeom>
              <a:noFill/>
              <a:ln cap="flat" cmpd="sng" w="9525">
                <a:solidFill>
                  <a:schemeClr val="dk2"/>
                </a:solidFill>
                <a:prstDash val="solid"/>
                <a:round/>
                <a:headEnd len="med" w="med" type="none"/>
                <a:tailEnd len="med" w="med" type="none"/>
              </a:ln>
            </p:spPr>
          </p:cxnSp>
          <p:cxnSp>
            <p:nvCxnSpPr>
              <p:cNvPr id="2059" name="Google Shape;2059;p29"/>
              <p:cNvCxnSpPr/>
              <p:nvPr/>
            </p:nvCxnSpPr>
            <p:spPr>
              <a:xfrm>
                <a:off x="1366600" y="1323155"/>
                <a:ext cx="757200" cy="0"/>
              </a:xfrm>
              <a:prstGeom prst="straightConnector1">
                <a:avLst/>
              </a:prstGeom>
              <a:noFill/>
              <a:ln cap="flat" cmpd="sng" w="9525">
                <a:solidFill>
                  <a:schemeClr val="dk2"/>
                </a:solidFill>
                <a:prstDash val="solid"/>
                <a:round/>
                <a:headEnd len="med" w="med" type="none"/>
                <a:tailEnd len="med" w="med" type="none"/>
              </a:ln>
            </p:spPr>
          </p:cxnSp>
          <p:cxnSp>
            <p:nvCxnSpPr>
              <p:cNvPr id="2060" name="Google Shape;2060;p29"/>
              <p:cNvCxnSpPr/>
              <p:nvPr/>
            </p:nvCxnSpPr>
            <p:spPr>
              <a:xfrm>
                <a:off x="1366600" y="1538461"/>
                <a:ext cx="757200" cy="0"/>
              </a:xfrm>
              <a:prstGeom prst="straightConnector1">
                <a:avLst/>
              </a:prstGeom>
              <a:noFill/>
              <a:ln cap="flat" cmpd="sng" w="9525">
                <a:solidFill>
                  <a:schemeClr val="dk2"/>
                </a:solidFill>
                <a:prstDash val="solid"/>
                <a:round/>
                <a:headEnd len="med" w="med" type="none"/>
                <a:tailEnd len="med" w="med" type="none"/>
              </a:ln>
            </p:spPr>
          </p:cxnSp>
        </p:grpSp>
      </p:grpSp>
      <p:grpSp>
        <p:nvGrpSpPr>
          <p:cNvPr id="2061" name="Google Shape;2061;p29"/>
          <p:cNvGrpSpPr/>
          <p:nvPr/>
        </p:nvGrpSpPr>
        <p:grpSpPr>
          <a:xfrm flipH="1" rot="-5400000">
            <a:off x="7774437" y="2192363"/>
            <a:ext cx="1764041" cy="758764"/>
            <a:chOff x="6659230" y="279450"/>
            <a:chExt cx="2217246" cy="953700"/>
          </a:xfrm>
        </p:grpSpPr>
        <p:sp>
          <p:nvSpPr>
            <p:cNvPr id="2062" name="Google Shape;2062;p29"/>
            <p:cNvSpPr/>
            <p:nvPr/>
          </p:nvSpPr>
          <p:spPr>
            <a:xfrm>
              <a:off x="6659230" y="279450"/>
              <a:ext cx="953700" cy="953700"/>
            </a:xfrm>
            <a:prstGeom prst="ellipse">
              <a:avLst/>
            </a:prstGeom>
            <a:solidFill>
              <a:schemeClr val="accen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29"/>
            <p:cNvSpPr/>
            <p:nvPr/>
          </p:nvSpPr>
          <p:spPr>
            <a:xfrm>
              <a:off x="6892279" y="279450"/>
              <a:ext cx="953700" cy="953700"/>
            </a:xfrm>
            <a:prstGeom prst="ellipse">
              <a:avLst/>
            </a:prstGeom>
            <a:solidFill>
              <a:schemeClr val="accen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29"/>
            <p:cNvSpPr/>
            <p:nvPr/>
          </p:nvSpPr>
          <p:spPr>
            <a:xfrm>
              <a:off x="7235778" y="279450"/>
              <a:ext cx="953700" cy="953700"/>
            </a:xfrm>
            <a:prstGeom prst="ellipse">
              <a:avLst/>
            </a:prstGeom>
            <a:solidFill>
              <a:schemeClr val="accen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29"/>
            <p:cNvSpPr/>
            <p:nvPr/>
          </p:nvSpPr>
          <p:spPr>
            <a:xfrm>
              <a:off x="7579277" y="279450"/>
              <a:ext cx="953700" cy="953700"/>
            </a:xfrm>
            <a:prstGeom prst="ellipse">
              <a:avLst/>
            </a:prstGeom>
            <a:solidFill>
              <a:schemeClr val="accen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29"/>
            <p:cNvSpPr/>
            <p:nvPr/>
          </p:nvSpPr>
          <p:spPr>
            <a:xfrm>
              <a:off x="7922776" y="279450"/>
              <a:ext cx="953700" cy="953700"/>
            </a:xfrm>
            <a:prstGeom prst="ellipse">
              <a:avLst/>
            </a:prstGeom>
            <a:solidFill>
              <a:schemeClr val="accen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67" name="Google Shape;2067;p29"/>
          <p:cNvSpPr/>
          <p:nvPr/>
        </p:nvSpPr>
        <p:spPr>
          <a:xfrm flipH="1">
            <a:off x="259229" y="1477639"/>
            <a:ext cx="429900" cy="418200"/>
          </a:xfrm>
          <a:prstGeom prst="star4">
            <a:avLst>
              <a:gd fmla="val 12500" name="adj"/>
            </a:avLst>
          </a:prstGeom>
          <a:solidFill>
            <a:schemeClr val="lt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29"/>
          <p:cNvSpPr/>
          <p:nvPr/>
        </p:nvSpPr>
        <p:spPr>
          <a:xfrm flipH="1">
            <a:off x="6813956" y="176164"/>
            <a:ext cx="246900" cy="240300"/>
          </a:xfrm>
          <a:prstGeom prst="star4">
            <a:avLst>
              <a:gd fmla="val 12500" name="adj"/>
            </a:avLst>
          </a:prstGeom>
          <a:solidFill>
            <a:schemeClr val="dk2"/>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533700" y="339325"/>
            <a:ext cx="8083800" cy="7596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lvl1pPr lvl="0" algn="ctr">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1pPr>
            <a:lvl2pPr lvl="1">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2pPr>
            <a:lvl3pPr lvl="2">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3pPr>
            <a:lvl4pPr lvl="3">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4pPr>
            <a:lvl5pPr lvl="4">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5pPr>
            <a:lvl6pPr lvl="5">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6pPr>
            <a:lvl7pPr lvl="6">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7pPr>
            <a:lvl8pPr lvl="7">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8pPr>
            <a:lvl9pPr lvl="8">
              <a:spcBef>
                <a:spcPts val="0"/>
              </a:spcBef>
              <a:spcAft>
                <a:spcPts val="0"/>
              </a:spcAft>
              <a:buClr>
                <a:schemeClr val="dk1"/>
              </a:buClr>
              <a:buSzPts val="2800"/>
              <a:buFont typeface="Merriweather"/>
              <a:buNone/>
              <a:defRPr sz="2800">
                <a:solidFill>
                  <a:schemeClr val="dk1"/>
                </a:solidFill>
                <a:latin typeface="Merriweather"/>
                <a:ea typeface="Merriweather"/>
                <a:cs typeface="Merriweather"/>
                <a:sym typeface="Merriweather"/>
              </a:defRPr>
            </a:lvl9pPr>
          </a:lstStyle>
          <a:p/>
        </p:txBody>
      </p:sp>
      <p:sp>
        <p:nvSpPr>
          <p:cNvPr id="7" name="Google Shape;7;p1"/>
          <p:cNvSpPr txBox="1"/>
          <p:nvPr>
            <p:ph idx="1" type="body"/>
          </p:nvPr>
        </p:nvSpPr>
        <p:spPr>
          <a:xfrm>
            <a:off x="713225" y="1237508"/>
            <a:ext cx="7717500" cy="33711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Spectral"/>
              <a:buChar char="●"/>
              <a:defRPr>
                <a:solidFill>
                  <a:schemeClr val="dk1"/>
                </a:solidFill>
                <a:latin typeface="Spectral"/>
                <a:ea typeface="Spectral"/>
                <a:cs typeface="Spectral"/>
                <a:sym typeface="Spectral"/>
              </a:defRPr>
            </a:lvl1pPr>
            <a:lvl2pPr indent="-317500" lvl="1" marL="914400">
              <a:lnSpc>
                <a:spcPct val="100000"/>
              </a:lnSpc>
              <a:spcBef>
                <a:spcPts val="0"/>
              </a:spcBef>
              <a:spcAft>
                <a:spcPts val="0"/>
              </a:spcAft>
              <a:buClr>
                <a:schemeClr val="dk1"/>
              </a:buClr>
              <a:buSzPts val="1400"/>
              <a:buFont typeface="Spectral"/>
              <a:buChar char="○"/>
              <a:defRPr>
                <a:solidFill>
                  <a:schemeClr val="dk1"/>
                </a:solidFill>
                <a:latin typeface="Spectral"/>
                <a:ea typeface="Spectral"/>
                <a:cs typeface="Spectral"/>
                <a:sym typeface="Spectral"/>
              </a:defRPr>
            </a:lvl2pPr>
            <a:lvl3pPr indent="-317500" lvl="2" marL="1371600">
              <a:lnSpc>
                <a:spcPct val="100000"/>
              </a:lnSpc>
              <a:spcBef>
                <a:spcPts val="0"/>
              </a:spcBef>
              <a:spcAft>
                <a:spcPts val="0"/>
              </a:spcAft>
              <a:buClr>
                <a:schemeClr val="dk1"/>
              </a:buClr>
              <a:buSzPts val="1400"/>
              <a:buFont typeface="Spectral"/>
              <a:buChar char="■"/>
              <a:defRPr>
                <a:solidFill>
                  <a:schemeClr val="dk1"/>
                </a:solidFill>
                <a:latin typeface="Spectral"/>
                <a:ea typeface="Spectral"/>
                <a:cs typeface="Spectral"/>
                <a:sym typeface="Spectral"/>
              </a:defRPr>
            </a:lvl3pPr>
            <a:lvl4pPr indent="-317500" lvl="3" marL="1828800">
              <a:lnSpc>
                <a:spcPct val="100000"/>
              </a:lnSpc>
              <a:spcBef>
                <a:spcPts val="0"/>
              </a:spcBef>
              <a:spcAft>
                <a:spcPts val="0"/>
              </a:spcAft>
              <a:buClr>
                <a:schemeClr val="dk1"/>
              </a:buClr>
              <a:buSzPts val="1400"/>
              <a:buFont typeface="Spectral"/>
              <a:buChar char="●"/>
              <a:defRPr>
                <a:solidFill>
                  <a:schemeClr val="dk1"/>
                </a:solidFill>
                <a:latin typeface="Spectral"/>
                <a:ea typeface="Spectral"/>
                <a:cs typeface="Spectral"/>
                <a:sym typeface="Spectral"/>
              </a:defRPr>
            </a:lvl4pPr>
            <a:lvl5pPr indent="-317500" lvl="4" marL="2286000">
              <a:lnSpc>
                <a:spcPct val="100000"/>
              </a:lnSpc>
              <a:spcBef>
                <a:spcPts val="0"/>
              </a:spcBef>
              <a:spcAft>
                <a:spcPts val="0"/>
              </a:spcAft>
              <a:buClr>
                <a:schemeClr val="dk1"/>
              </a:buClr>
              <a:buSzPts val="1400"/>
              <a:buFont typeface="Spectral"/>
              <a:buChar char="○"/>
              <a:defRPr>
                <a:solidFill>
                  <a:schemeClr val="dk1"/>
                </a:solidFill>
                <a:latin typeface="Spectral"/>
                <a:ea typeface="Spectral"/>
                <a:cs typeface="Spectral"/>
                <a:sym typeface="Spectral"/>
              </a:defRPr>
            </a:lvl5pPr>
            <a:lvl6pPr indent="-317500" lvl="5" marL="2743200">
              <a:lnSpc>
                <a:spcPct val="100000"/>
              </a:lnSpc>
              <a:spcBef>
                <a:spcPts val="0"/>
              </a:spcBef>
              <a:spcAft>
                <a:spcPts val="0"/>
              </a:spcAft>
              <a:buClr>
                <a:schemeClr val="dk1"/>
              </a:buClr>
              <a:buSzPts val="1400"/>
              <a:buFont typeface="Spectral"/>
              <a:buChar char="■"/>
              <a:defRPr>
                <a:solidFill>
                  <a:schemeClr val="dk1"/>
                </a:solidFill>
                <a:latin typeface="Spectral"/>
                <a:ea typeface="Spectral"/>
                <a:cs typeface="Spectral"/>
                <a:sym typeface="Spectral"/>
              </a:defRPr>
            </a:lvl6pPr>
            <a:lvl7pPr indent="-317500" lvl="6" marL="3200400">
              <a:lnSpc>
                <a:spcPct val="100000"/>
              </a:lnSpc>
              <a:spcBef>
                <a:spcPts val="0"/>
              </a:spcBef>
              <a:spcAft>
                <a:spcPts val="0"/>
              </a:spcAft>
              <a:buClr>
                <a:schemeClr val="dk1"/>
              </a:buClr>
              <a:buSzPts val="1400"/>
              <a:buFont typeface="Spectral"/>
              <a:buChar char="●"/>
              <a:defRPr>
                <a:solidFill>
                  <a:schemeClr val="dk1"/>
                </a:solidFill>
                <a:latin typeface="Spectral"/>
                <a:ea typeface="Spectral"/>
                <a:cs typeface="Spectral"/>
                <a:sym typeface="Spectral"/>
              </a:defRPr>
            </a:lvl7pPr>
            <a:lvl8pPr indent="-317500" lvl="7" marL="3657600">
              <a:lnSpc>
                <a:spcPct val="100000"/>
              </a:lnSpc>
              <a:spcBef>
                <a:spcPts val="0"/>
              </a:spcBef>
              <a:spcAft>
                <a:spcPts val="0"/>
              </a:spcAft>
              <a:buClr>
                <a:schemeClr val="dk1"/>
              </a:buClr>
              <a:buSzPts val="1400"/>
              <a:buFont typeface="Spectral"/>
              <a:buChar char="○"/>
              <a:defRPr>
                <a:solidFill>
                  <a:schemeClr val="dk1"/>
                </a:solidFill>
                <a:latin typeface="Spectral"/>
                <a:ea typeface="Spectral"/>
                <a:cs typeface="Spectral"/>
                <a:sym typeface="Spectral"/>
              </a:defRPr>
            </a:lvl8pPr>
            <a:lvl9pPr indent="-317500" lvl="8" marL="4114800">
              <a:lnSpc>
                <a:spcPct val="100000"/>
              </a:lnSpc>
              <a:spcBef>
                <a:spcPts val="0"/>
              </a:spcBef>
              <a:spcAft>
                <a:spcPts val="0"/>
              </a:spcAft>
              <a:buClr>
                <a:schemeClr val="dk1"/>
              </a:buClr>
              <a:buSzPts val="1400"/>
              <a:buFont typeface="Spectral"/>
              <a:buChar char="■"/>
              <a:defRPr>
                <a:solidFill>
                  <a:schemeClr val="dk1"/>
                </a:solidFill>
                <a:latin typeface="Spectral"/>
                <a:ea typeface="Spectral"/>
                <a:cs typeface="Spectral"/>
                <a:sym typeface="Spectral"/>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xml"/><Relationship Id="rId3" Type="http://schemas.openxmlformats.org/officeDocument/2006/relationships/image" Target="../media/image26.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8.xml"/><Relationship Id="rId3" Type="http://schemas.openxmlformats.org/officeDocument/2006/relationships/image" Target="../media/image11.png"/><Relationship Id="rId4" Type="http://schemas.openxmlformats.org/officeDocument/2006/relationships/image" Target="../media/image28.png"/><Relationship Id="rId5"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xml"/><Relationship Id="rId3" Type="http://schemas.openxmlformats.org/officeDocument/2006/relationships/image" Target="../media/image5.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14.png"/><Relationship Id="rId7"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4.xml"/><Relationship Id="rId3" Type="http://schemas.openxmlformats.org/officeDocument/2006/relationships/image" Target="../media/image2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22.png"/><Relationship Id="rId5" Type="http://schemas.openxmlformats.org/officeDocument/2006/relationships/image" Target="../media/image17.png"/><Relationship Id="rId6"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24.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23.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8.xml"/><Relationship Id="rId3"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9.xml"/><Relationship Id="rId3"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0.xml"/><Relationship Id="rId3" Type="http://schemas.openxmlformats.org/officeDocument/2006/relationships/image" Target="../media/image30.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4.xml"/><Relationship Id="rId3"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2" name="Shape 2072"/>
        <p:cNvGrpSpPr/>
        <p:nvPr/>
      </p:nvGrpSpPr>
      <p:grpSpPr>
        <a:xfrm>
          <a:off x="0" y="0"/>
          <a:ext cx="0" cy="0"/>
          <a:chOff x="0" y="0"/>
          <a:chExt cx="0" cy="0"/>
        </a:xfrm>
      </p:grpSpPr>
      <p:sp>
        <p:nvSpPr>
          <p:cNvPr id="2073" name="Google Shape;2073;p30"/>
          <p:cNvSpPr/>
          <p:nvPr/>
        </p:nvSpPr>
        <p:spPr>
          <a:xfrm>
            <a:off x="1118025" y="1086025"/>
            <a:ext cx="6908700" cy="22296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30"/>
          <p:cNvSpPr txBox="1"/>
          <p:nvPr>
            <p:ph type="ctrTitle"/>
          </p:nvPr>
        </p:nvSpPr>
        <p:spPr>
          <a:xfrm>
            <a:off x="1340625" y="1354950"/>
            <a:ext cx="6462600" cy="83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My Topics YAAY!!</a:t>
            </a:r>
            <a:endParaRPr/>
          </a:p>
        </p:txBody>
      </p:sp>
      <p:sp>
        <p:nvSpPr>
          <p:cNvPr id="2075" name="Google Shape;2075;p30"/>
          <p:cNvSpPr/>
          <p:nvPr/>
        </p:nvSpPr>
        <p:spPr>
          <a:xfrm>
            <a:off x="2392352" y="2393741"/>
            <a:ext cx="4389975" cy="689319"/>
          </a:xfrm>
          <a:prstGeom prst="rect">
            <a:avLst/>
          </a:prstGeom>
        </p:spPr>
        <p:txBody>
          <a:bodyPr>
            <a:prstTxWarp prst="textPlain"/>
          </a:bodyPr>
          <a:lstStyle/>
          <a:p>
            <a:pPr lvl="0" algn="ctr"/>
            <a:r>
              <a:rPr b="0" i="0">
                <a:ln cap="flat" cmpd="sng" w="9525">
                  <a:solidFill>
                    <a:schemeClr val="dk1"/>
                  </a:solidFill>
                  <a:prstDash val="solid"/>
                  <a:round/>
                  <a:headEnd len="sm" w="sm" type="none"/>
                  <a:tailEnd len="sm" w="sm" type="none"/>
                </a:ln>
                <a:solidFill>
                  <a:schemeClr val="lt1"/>
                </a:solidFill>
                <a:latin typeface="Merriweather"/>
              </a:rPr>
              <a:t>Paula Vales</a:t>
            </a:r>
          </a:p>
        </p:txBody>
      </p:sp>
      <p:grpSp>
        <p:nvGrpSpPr>
          <p:cNvPr id="2076" name="Google Shape;2076;p30"/>
          <p:cNvGrpSpPr/>
          <p:nvPr/>
        </p:nvGrpSpPr>
        <p:grpSpPr>
          <a:xfrm>
            <a:off x="7803335" y="4060517"/>
            <a:ext cx="798976" cy="380999"/>
            <a:chOff x="7740700" y="4100311"/>
            <a:chExt cx="786936" cy="604089"/>
          </a:xfrm>
        </p:grpSpPr>
        <p:grpSp>
          <p:nvGrpSpPr>
            <p:cNvPr id="2077" name="Google Shape;2077;p30"/>
            <p:cNvGrpSpPr/>
            <p:nvPr/>
          </p:nvGrpSpPr>
          <p:grpSpPr>
            <a:xfrm>
              <a:off x="7740700" y="4149700"/>
              <a:ext cx="737550" cy="554700"/>
              <a:chOff x="7740700" y="4149700"/>
              <a:chExt cx="737550" cy="554700"/>
            </a:xfrm>
          </p:grpSpPr>
          <p:sp>
            <p:nvSpPr>
              <p:cNvPr id="2078" name="Google Shape;2078;p30"/>
              <p:cNvSpPr/>
              <p:nvPr/>
            </p:nvSpPr>
            <p:spPr>
              <a:xfrm rot="5400000">
                <a:off x="7905550" y="4131700"/>
                <a:ext cx="554700" cy="590700"/>
              </a:xfrm>
              <a:prstGeom prst="upArrow">
                <a:avLst>
                  <a:gd fmla="val 50000" name="adj1"/>
                  <a:gd fmla="val 50000" name="adj2"/>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30"/>
              <p:cNvSpPr/>
              <p:nvPr/>
            </p:nvSpPr>
            <p:spPr>
              <a:xfrm>
                <a:off x="7740700" y="4286500"/>
                <a:ext cx="86400" cy="281100"/>
              </a:xfrm>
              <a:prstGeom prst="rect">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80" name="Google Shape;2080;p30"/>
            <p:cNvSpPr/>
            <p:nvPr/>
          </p:nvSpPr>
          <p:spPr>
            <a:xfrm rot="5400000">
              <a:off x="7954936" y="4082311"/>
              <a:ext cx="554700" cy="590700"/>
            </a:xfrm>
            <a:prstGeom prst="upArrow">
              <a:avLst>
                <a:gd fmla="val 50000" name="adj1"/>
                <a:gd fmla="val 50000" name="adj2"/>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81" name="Google Shape;2081;p30"/>
          <p:cNvSpPr/>
          <p:nvPr/>
        </p:nvSpPr>
        <p:spPr>
          <a:xfrm>
            <a:off x="2102264" y="175464"/>
            <a:ext cx="337500" cy="329100"/>
          </a:xfrm>
          <a:prstGeom prst="star4">
            <a:avLst>
              <a:gd fmla="val 12500" name="adj"/>
            </a:avLst>
          </a:prstGeom>
          <a:solidFill>
            <a:schemeClr val="dk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30"/>
          <p:cNvSpPr/>
          <p:nvPr/>
        </p:nvSpPr>
        <p:spPr>
          <a:xfrm>
            <a:off x="948396" y="1289701"/>
            <a:ext cx="338400" cy="331200"/>
          </a:xfrm>
          <a:prstGeom prst="star4">
            <a:avLst>
              <a:gd fmla="val 12500"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30"/>
          <p:cNvSpPr/>
          <p:nvPr/>
        </p:nvSpPr>
        <p:spPr>
          <a:xfrm>
            <a:off x="7248344" y="3112759"/>
            <a:ext cx="427200" cy="416400"/>
          </a:xfrm>
          <a:prstGeom prst="star4">
            <a:avLst>
              <a:gd fmla="val 12500" name="adj"/>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084" name="Google Shape;2084;p30"/>
          <p:cNvGrpSpPr/>
          <p:nvPr/>
        </p:nvGrpSpPr>
        <p:grpSpPr>
          <a:xfrm>
            <a:off x="7459073" y="337966"/>
            <a:ext cx="1143140" cy="598828"/>
            <a:chOff x="7055900" y="279450"/>
            <a:chExt cx="1820576" cy="953700"/>
          </a:xfrm>
        </p:grpSpPr>
        <p:sp>
          <p:nvSpPr>
            <p:cNvPr id="2085" name="Google Shape;2085;p30"/>
            <p:cNvSpPr/>
            <p:nvPr/>
          </p:nvSpPr>
          <p:spPr>
            <a:xfrm>
              <a:off x="7055900" y="279450"/>
              <a:ext cx="953700" cy="9537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30"/>
            <p:cNvSpPr/>
            <p:nvPr/>
          </p:nvSpPr>
          <p:spPr>
            <a:xfrm>
              <a:off x="7272619" y="279450"/>
              <a:ext cx="953700" cy="9537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30"/>
            <p:cNvSpPr/>
            <p:nvPr/>
          </p:nvSpPr>
          <p:spPr>
            <a:xfrm>
              <a:off x="7489338" y="279450"/>
              <a:ext cx="953700" cy="9537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30"/>
            <p:cNvSpPr/>
            <p:nvPr/>
          </p:nvSpPr>
          <p:spPr>
            <a:xfrm>
              <a:off x="7706057" y="279450"/>
              <a:ext cx="953700" cy="9537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30"/>
            <p:cNvSpPr/>
            <p:nvPr/>
          </p:nvSpPr>
          <p:spPr>
            <a:xfrm>
              <a:off x="7922776" y="279450"/>
              <a:ext cx="953700" cy="953700"/>
            </a:xfrm>
            <a:prstGeom prst="ellipse">
              <a:avLst/>
            </a:prstGeom>
            <a:solidFill>
              <a:schemeClr val="accen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90" name="Google Shape;2090;p30"/>
          <p:cNvGrpSpPr/>
          <p:nvPr/>
        </p:nvGrpSpPr>
        <p:grpSpPr>
          <a:xfrm>
            <a:off x="539126" y="3307343"/>
            <a:ext cx="584139" cy="656583"/>
            <a:chOff x="848509" y="2822478"/>
            <a:chExt cx="624748" cy="702228"/>
          </a:xfrm>
        </p:grpSpPr>
        <p:sp>
          <p:nvSpPr>
            <p:cNvPr id="2091" name="Google Shape;2091;p30"/>
            <p:cNvSpPr/>
            <p:nvPr/>
          </p:nvSpPr>
          <p:spPr>
            <a:xfrm rot="-5400000">
              <a:off x="950207" y="3001656"/>
              <a:ext cx="559200" cy="486900"/>
            </a:xfrm>
            <a:prstGeom prst="flowChartDelay">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30"/>
            <p:cNvSpPr/>
            <p:nvPr/>
          </p:nvSpPr>
          <p:spPr>
            <a:xfrm rot="-5400000">
              <a:off x="904258" y="2953980"/>
              <a:ext cx="559200" cy="486900"/>
            </a:xfrm>
            <a:prstGeom prst="flowChartDelay">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30"/>
            <p:cNvSpPr/>
            <p:nvPr/>
          </p:nvSpPr>
          <p:spPr>
            <a:xfrm rot="-5400000">
              <a:off x="858308" y="2906304"/>
              <a:ext cx="559200" cy="486900"/>
            </a:xfrm>
            <a:prstGeom prst="flowChartDelay">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30"/>
            <p:cNvSpPr/>
            <p:nvPr/>
          </p:nvSpPr>
          <p:spPr>
            <a:xfrm rot="-5400000">
              <a:off x="812359" y="2858628"/>
              <a:ext cx="559200" cy="486900"/>
            </a:xfrm>
            <a:prstGeom prst="flowChartDelay">
              <a:avLst/>
            </a:prstGeom>
            <a:solidFill>
              <a:schemeClr val="lt1"/>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8" name="Shape 2098"/>
        <p:cNvGrpSpPr/>
        <p:nvPr/>
      </p:nvGrpSpPr>
      <p:grpSpPr>
        <a:xfrm>
          <a:off x="0" y="0"/>
          <a:ext cx="0" cy="0"/>
          <a:chOff x="0" y="0"/>
          <a:chExt cx="0" cy="0"/>
        </a:xfrm>
      </p:grpSpPr>
      <p:sp>
        <p:nvSpPr>
          <p:cNvPr id="2099" name="Google Shape;2099;p31"/>
          <p:cNvSpPr txBox="1"/>
          <p:nvPr>
            <p:ph type="title"/>
          </p:nvPr>
        </p:nvSpPr>
        <p:spPr>
          <a:xfrm>
            <a:off x="539496" y="340153"/>
            <a:ext cx="8064900" cy="740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Topics I’m Covering :333</a:t>
            </a:r>
            <a:endParaRPr/>
          </a:p>
        </p:txBody>
      </p:sp>
      <p:sp>
        <p:nvSpPr>
          <p:cNvPr id="2100" name="Google Shape;2100;p31"/>
          <p:cNvSpPr/>
          <p:nvPr/>
        </p:nvSpPr>
        <p:spPr>
          <a:xfrm>
            <a:off x="539550" y="1448100"/>
            <a:ext cx="8064900" cy="33792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
        <p:nvSpPr>
          <p:cNvPr id="2101" name="Google Shape;2101;p31"/>
          <p:cNvSpPr txBox="1"/>
          <p:nvPr/>
        </p:nvSpPr>
        <p:spPr>
          <a:xfrm>
            <a:off x="871850" y="1752450"/>
            <a:ext cx="4680300" cy="2770500"/>
          </a:xfrm>
          <a:prstGeom prst="rect">
            <a:avLst/>
          </a:prstGeom>
          <a:noFill/>
          <a:ln>
            <a:noFill/>
          </a:ln>
        </p:spPr>
        <p:txBody>
          <a:bodyPr anchorCtr="0" anchor="t" bIns="91425" lIns="91425" spcFirstLastPara="1" rIns="91425" wrap="square" tIns="91425">
            <a:spAutoFit/>
          </a:bodyPr>
          <a:lstStyle/>
          <a:p>
            <a:pPr indent="-381000" lvl="0" marL="457200" rtl="0" algn="l">
              <a:lnSpc>
                <a:spcPct val="200000"/>
              </a:lnSpc>
              <a:spcBef>
                <a:spcPts val="0"/>
              </a:spcBef>
              <a:spcAft>
                <a:spcPts val="0"/>
              </a:spcAft>
              <a:buClr>
                <a:schemeClr val="dk1"/>
              </a:buClr>
              <a:buSzPts val="2400"/>
              <a:buFont typeface="Spectral"/>
              <a:buAutoNum type="arabicPeriod"/>
            </a:pPr>
            <a:r>
              <a:rPr lang="en" sz="2400">
                <a:solidFill>
                  <a:schemeClr val="dk1"/>
                </a:solidFill>
                <a:latin typeface="Spectral"/>
                <a:ea typeface="Spectral"/>
                <a:cs typeface="Spectral"/>
                <a:sym typeface="Spectral"/>
              </a:rPr>
              <a:t>Parisian Catacombs</a:t>
            </a:r>
            <a:endParaRPr sz="2400">
              <a:solidFill>
                <a:schemeClr val="dk1"/>
              </a:solidFill>
              <a:latin typeface="Spectral"/>
              <a:ea typeface="Spectral"/>
              <a:cs typeface="Spectral"/>
              <a:sym typeface="Spectral"/>
            </a:endParaRPr>
          </a:p>
          <a:p>
            <a:pPr indent="-381000" lvl="0" marL="457200" rtl="0" algn="l">
              <a:lnSpc>
                <a:spcPct val="200000"/>
              </a:lnSpc>
              <a:spcBef>
                <a:spcPts val="0"/>
              </a:spcBef>
              <a:spcAft>
                <a:spcPts val="0"/>
              </a:spcAft>
              <a:buClr>
                <a:schemeClr val="dk1"/>
              </a:buClr>
              <a:buSzPts val="2400"/>
              <a:buFont typeface="Spectral"/>
              <a:buAutoNum type="arabicPeriod"/>
            </a:pPr>
            <a:r>
              <a:rPr lang="en" sz="2400">
                <a:solidFill>
                  <a:schemeClr val="dk1"/>
                </a:solidFill>
                <a:latin typeface="Spectral"/>
                <a:ea typeface="Spectral"/>
                <a:cs typeface="Spectral"/>
                <a:sym typeface="Spectral"/>
              </a:rPr>
              <a:t>Parasocial Relationships</a:t>
            </a:r>
            <a:endParaRPr sz="2400">
              <a:solidFill>
                <a:schemeClr val="dk1"/>
              </a:solidFill>
              <a:latin typeface="Spectral"/>
              <a:ea typeface="Spectral"/>
              <a:cs typeface="Spectral"/>
              <a:sym typeface="Spectral"/>
            </a:endParaRPr>
          </a:p>
          <a:p>
            <a:pPr indent="-381000" lvl="0" marL="457200" rtl="0" algn="l">
              <a:lnSpc>
                <a:spcPct val="200000"/>
              </a:lnSpc>
              <a:spcBef>
                <a:spcPts val="0"/>
              </a:spcBef>
              <a:spcAft>
                <a:spcPts val="0"/>
              </a:spcAft>
              <a:buClr>
                <a:schemeClr val="dk1"/>
              </a:buClr>
              <a:buSzPts val="2400"/>
              <a:buFont typeface="Spectral"/>
              <a:buAutoNum type="arabicPeriod"/>
            </a:pPr>
            <a:r>
              <a:rPr lang="en" sz="2400">
                <a:solidFill>
                  <a:schemeClr val="dk1"/>
                </a:solidFill>
                <a:latin typeface="Spectral"/>
                <a:ea typeface="Spectral"/>
                <a:cs typeface="Spectral"/>
                <a:sym typeface="Spectral"/>
              </a:rPr>
              <a:t>Animals in Space</a:t>
            </a:r>
            <a:endParaRPr sz="2400">
              <a:solidFill>
                <a:schemeClr val="dk1"/>
              </a:solidFill>
              <a:latin typeface="Spectral"/>
              <a:ea typeface="Spectral"/>
              <a:cs typeface="Spectral"/>
              <a:sym typeface="Spectral"/>
            </a:endParaRPr>
          </a:p>
          <a:p>
            <a:pPr indent="-381000" lvl="0" marL="457200" rtl="0" algn="l">
              <a:lnSpc>
                <a:spcPct val="200000"/>
              </a:lnSpc>
              <a:spcBef>
                <a:spcPts val="0"/>
              </a:spcBef>
              <a:spcAft>
                <a:spcPts val="0"/>
              </a:spcAft>
              <a:buClr>
                <a:schemeClr val="dk1"/>
              </a:buClr>
              <a:buSzPts val="2400"/>
              <a:buFont typeface="Spectral"/>
              <a:buAutoNum type="arabicPeriod"/>
            </a:pPr>
            <a:r>
              <a:rPr lang="en" sz="2400">
                <a:solidFill>
                  <a:schemeClr val="dk1"/>
                </a:solidFill>
                <a:latin typeface="Spectral"/>
                <a:ea typeface="Spectral"/>
                <a:cs typeface="Spectral"/>
                <a:sym typeface="Spectral"/>
              </a:rPr>
              <a:t>Salem Witch Trials</a:t>
            </a:r>
            <a:endParaRPr sz="2400">
              <a:solidFill>
                <a:schemeClr val="dk1"/>
              </a:solidFill>
              <a:latin typeface="Spectral"/>
              <a:ea typeface="Spectral"/>
              <a:cs typeface="Spectral"/>
              <a:sym typeface="Spectral"/>
            </a:endParaRPr>
          </a:p>
        </p:txBody>
      </p:sp>
      <p:pic>
        <p:nvPicPr>
          <p:cNvPr id="2102" name="Google Shape;2102;p31"/>
          <p:cNvPicPr preferRelativeResize="0"/>
          <p:nvPr/>
        </p:nvPicPr>
        <p:blipFill>
          <a:blip r:embed="rId3">
            <a:alphaModFix/>
          </a:blip>
          <a:stretch>
            <a:fillRect/>
          </a:stretch>
        </p:blipFill>
        <p:spPr>
          <a:xfrm>
            <a:off x="5216815" y="1489575"/>
            <a:ext cx="3200175" cy="32962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6" name="Shape 2106"/>
        <p:cNvGrpSpPr/>
        <p:nvPr/>
      </p:nvGrpSpPr>
      <p:grpSpPr>
        <a:xfrm>
          <a:off x="0" y="0"/>
          <a:ext cx="0" cy="0"/>
          <a:chOff x="0" y="0"/>
          <a:chExt cx="0" cy="0"/>
        </a:xfrm>
      </p:grpSpPr>
      <p:sp>
        <p:nvSpPr>
          <p:cNvPr id="2107" name="Google Shape;2107;p32"/>
          <p:cNvSpPr txBox="1"/>
          <p:nvPr>
            <p:ph type="title"/>
          </p:nvPr>
        </p:nvSpPr>
        <p:spPr>
          <a:xfrm>
            <a:off x="539500" y="340475"/>
            <a:ext cx="8064900" cy="74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Parisian Catacombs </a:t>
            </a:r>
            <a:endParaRPr/>
          </a:p>
        </p:txBody>
      </p:sp>
      <p:sp>
        <p:nvSpPr>
          <p:cNvPr id="2108" name="Google Shape;2108;p32"/>
          <p:cNvSpPr txBox="1"/>
          <p:nvPr>
            <p:ph idx="1" type="body"/>
          </p:nvPr>
        </p:nvSpPr>
        <p:spPr>
          <a:xfrm>
            <a:off x="815200" y="1454125"/>
            <a:ext cx="3786900" cy="2966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lang="en"/>
              <a:t>The </a:t>
            </a:r>
            <a:r>
              <a:rPr b="0" lang="en"/>
              <a:t>history</a:t>
            </a:r>
            <a:r>
              <a:rPr b="0" lang="en"/>
              <a:t> of the Parisian catacombs start around the 18th century when France was plagued with public health problems due to the cemeteries overflowing. To fix this problem, France </a:t>
            </a:r>
            <a:r>
              <a:rPr b="0" lang="en"/>
              <a:t>found</a:t>
            </a:r>
            <a:r>
              <a:rPr b="0" lang="en"/>
              <a:t> a quick solution within the former Tombe-I</a:t>
            </a:r>
            <a:r>
              <a:rPr b="0" lang="en"/>
              <a:t>ssoire</a:t>
            </a:r>
            <a:r>
              <a:rPr b="0" lang="en"/>
              <a:t> quarries built by the Romans. Here, they stored the bones of human remains. The labyrinth of connecting tunnels spread over 150 miles.</a:t>
            </a:r>
            <a:endParaRPr b="0"/>
          </a:p>
        </p:txBody>
      </p:sp>
      <p:pic>
        <p:nvPicPr>
          <p:cNvPr id="2109" name="Google Shape;2109;p32"/>
          <p:cNvPicPr preferRelativeResize="0"/>
          <p:nvPr/>
        </p:nvPicPr>
        <p:blipFill>
          <a:blip r:embed="rId3">
            <a:alphaModFix/>
          </a:blip>
          <a:stretch>
            <a:fillRect/>
          </a:stretch>
        </p:blipFill>
        <p:spPr>
          <a:xfrm>
            <a:off x="4944050" y="1326050"/>
            <a:ext cx="2778024" cy="2108974"/>
          </a:xfrm>
          <a:prstGeom prst="rect">
            <a:avLst/>
          </a:prstGeom>
          <a:noFill/>
          <a:ln>
            <a:noFill/>
          </a:ln>
        </p:spPr>
      </p:pic>
      <p:pic>
        <p:nvPicPr>
          <p:cNvPr id="2110" name="Google Shape;2110;p32"/>
          <p:cNvPicPr preferRelativeResize="0"/>
          <p:nvPr/>
        </p:nvPicPr>
        <p:blipFill>
          <a:blip r:embed="rId4">
            <a:alphaModFix/>
          </a:blip>
          <a:stretch>
            <a:fillRect/>
          </a:stretch>
        </p:blipFill>
        <p:spPr>
          <a:xfrm>
            <a:off x="6931027" y="2255950"/>
            <a:ext cx="1673374" cy="22311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4" name="Shape 2114"/>
        <p:cNvGrpSpPr/>
        <p:nvPr/>
      </p:nvGrpSpPr>
      <p:grpSpPr>
        <a:xfrm>
          <a:off x="0" y="0"/>
          <a:ext cx="0" cy="0"/>
          <a:chOff x="0" y="0"/>
          <a:chExt cx="0" cy="0"/>
        </a:xfrm>
      </p:grpSpPr>
      <p:sp>
        <p:nvSpPr>
          <p:cNvPr id="2115" name="Google Shape;2115;p33"/>
          <p:cNvSpPr txBox="1"/>
          <p:nvPr>
            <p:ph type="title"/>
          </p:nvPr>
        </p:nvSpPr>
        <p:spPr>
          <a:xfrm>
            <a:off x="1307850" y="625950"/>
            <a:ext cx="6528300" cy="3891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Cataphiles or</a:t>
            </a:r>
            <a:endParaRPr sz="7200"/>
          </a:p>
          <a:p>
            <a:pPr indent="0" lvl="0" marL="0" rtl="0" algn="ctr">
              <a:spcBef>
                <a:spcPts val="0"/>
              </a:spcBef>
              <a:spcAft>
                <a:spcPts val="0"/>
              </a:spcAft>
              <a:buNone/>
            </a:pPr>
            <a:r>
              <a:rPr lang="en" sz="7200"/>
              <a:t>“Mole people”</a:t>
            </a:r>
            <a:endParaRPr sz="72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9" name="Shape 2119"/>
        <p:cNvGrpSpPr/>
        <p:nvPr/>
      </p:nvGrpSpPr>
      <p:grpSpPr>
        <a:xfrm>
          <a:off x="0" y="0"/>
          <a:ext cx="0" cy="0"/>
          <a:chOff x="0" y="0"/>
          <a:chExt cx="0" cy="0"/>
        </a:xfrm>
      </p:grpSpPr>
      <p:sp>
        <p:nvSpPr>
          <p:cNvPr id="2120" name="Google Shape;2120;p34"/>
          <p:cNvSpPr/>
          <p:nvPr/>
        </p:nvSpPr>
        <p:spPr>
          <a:xfrm>
            <a:off x="1119750" y="707025"/>
            <a:ext cx="4029000" cy="37245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
        <p:nvSpPr>
          <p:cNvPr id="2121" name="Google Shape;2121;p34"/>
          <p:cNvSpPr txBox="1"/>
          <p:nvPr/>
        </p:nvSpPr>
        <p:spPr>
          <a:xfrm>
            <a:off x="1292250" y="867900"/>
            <a:ext cx="3684000" cy="338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Spectral"/>
                <a:ea typeface="Spectral"/>
                <a:cs typeface="Spectral"/>
                <a:sym typeface="Spectral"/>
              </a:rPr>
              <a:t>Although only a fraction of the catacombs is open to the public, there are illegal urban explorers that wander through these endless passageways.</a:t>
            </a:r>
            <a:endParaRPr sz="1600">
              <a:solidFill>
                <a:schemeClr val="dk1"/>
              </a:solidFill>
              <a:latin typeface="Spectral"/>
              <a:ea typeface="Spectral"/>
              <a:cs typeface="Spectral"/>
              <a:sym typeface="Spectral"/>
            </a:endParaRPr>
          </a:p>
          <a:p>
            <a:pPr indent="0" lvl="0" marL="0" rtl="0" algn="l">
              <a:spcBef>
                <a:spcPts val="0"/>
              </a:spcBef>
              <a:spcAft>
                <a:spcPts val="0"/>
              </a:spcAft>
              <a:buNone/>
            </a:pPr>
            <a:r>
              <a:t/>
            </a:r>
            <a:endParaRPr sz="1600">
              <a:solidFill>
                <a:schemeClr val="dk1"/>
              </a:solidFill>
              <a:latin typeface="Spectral"/>
              <a:ea typeface="Spectral"/>
              <a:cs typeface="Spectral"/>
              <a:sym typeface="Spectral"/>
            </a:endParaRPr>
          </a:p>
          <a:p>
            <a:pPr indent="0" lvl="0" marL="0" rtl="0" algn="l">
              <a:spcBef>
                <a:spcPts val="0"/>
              </a:spcBef>
              <a:spcAft>
                <a:spcPts val="0"/>
              </a:spcAft>
              <a:buNone/>
            </a:pPr>
            <a:r>
              <a:rPr lang="en" sz="1600">
                <a:solidFill>
                  <a:schemeClr val="dk1"/>
                </a:solidFill>
                <a:latin typeface="Spectral"/>
                <a:ea typeface="Spectral"/>
                <a:cs typeface="Spectral"/>
                <a:sym typeface="Spectral"/>
              </a:rPr>
              <a:t>Some of these explorers create art, map out the tunnels or hold secret raves / parties. </a:t>
            </a:r>
            <a:endParaRPr sz="1600">
              <a:solidFill>
                <a:schemeClr val="dk1"/>
              </a:solidFill>
              <a:latin typeface="Spectral"/>
              <a:ea typeface="Spectral"/>
              <a:cs typeface="Spectral"/>
              <a:sym typeface="Spectral"/>
            </a:endParaRPr>
          </a:p>
          <a:p>
            <a:pPr indent="0" lvl="0" marL="0" rtl="0" algn="l">
              <a:spcBef>
                <a:spcPts val="0"/>
              </a:spcBef>
              <a:spcAft>
                <a:spcPts val="0"/>
              </a:spcAft>
              <a:buNone/>
            </a:pPr>
            <a:r>
              <a:t/>
            </a:r>
            <a:endParaRPr sz="1600">
              <a:solidFill>
                <a:schemeClr val="dk1"/>
              </a:solidFill>
              <a:latin typeface="Spectral"/>
              <a:ea typeface="Spectral"/>
              <a:cs typeface="Spectral"/>
              <a:sym typeface="Spectral"/>
            </a:endParaRPr>
          </a:p>
          <a:p>
            <a:pPr indent="0" lvl="0" marL="0" rtl="0" algn="l">
              <a:spcBef>
                <a:spcPts val="0"/>
              </a:spcBef>
              <a:spcAft>
                <a:spcPts val="0"/>
              </a:spcAft>
              <a:buNone/>
            </a:pPr>
            <a:r>
              <a:rPr lang="en" sz="1600">
                <a:solidFill>
                  <a:schemeClr val="dk1"/>
                </a:solidFill>
                <a:latin typeface="Spectral"/>
                <a:ea typeface="Spectral"/>
                <a:cs typeface="Spectral"/>
                <a:sym typeface="Spectral"/>
              </a:rPr>
              <a:t>There’s a special police force that patrol the tunnels to stop illegal entry, however these explorers keep finding other ways in.</a:t>
            </a:r>
            <a:endParaRPr sz="1600">
              <a:solidFill>
                <a:schemeClr val="dk1"/>
              </a:solidFill>
              <a:latin typeface="Spectral"/>
              <a:ea typeface="Spectral"/>
              <a:cs typeface="Spectral"/>
              <a:sym typeface="Spectral"/>
            </a:endParaRPr>
          </a:p>
        </p:txBody>
      </p:sp>
      <p:pic>
        <p:nvPicPr>
          <p:cNvPr id="2122" name="Google Shape;2122;p34"/>
          <p:cNvPicPr preferRelativeResize="0"/>
          <p:nvPr/>
        </p:nvPicPr>
        <p:blipFill>
          <a:blip r:embed="rId3">
            <a:alphaModFix/>
          </a:blip>
          <a:stretch>
            <a:fillRect/>
          </a:stretch>
        </p:blipFill>
        <p:spPr>
          <a:xfrm>
            <a:off x="5301325" y="274175"/>
            <a:ext cx="3690450" cy="2075878"/>
          </a:xfrm>
          <a:prstGeom prst="rect">
            <a:avLst/>
          </a:prstGeom>
          <a:noFill/>
          <a:ln>
            <a:noFill/>
          </a:ln>
        </p:spPr>
      </p:pic>
      <p:pic>
        <p:nvPicPr>
          <p:cNvPr id="2123" name="Google Shape;2123;p34"/>
          <p:cNvPicPr preferRelativeResize="0"/>
          <p:nvPr/>
        </p:nvPicPr>
        <p:blipFill>
          <a:blip r:embed="rId4">
            <a:alphaModFix/>
          </a:blip>
          <a:stretch>
            <a:fillRect/>
          </a:stretch>
        </p:blipFill>
        <p:spPr>
          <a:xfrm>
            <a:off x="5301325" y="2492278"/>
            <a:ext cx="3690450" cy="20765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7" name="Shape 2127"/>
        <p:cNvGrpSpPr/>
        <p:nvPr/>
      </p:nvGrpSpPr>
      <p:grpSpPr>
        <a:xfrm>
          <a:off x="0" y="0"/>
          <a:ext cx="0" cy="0"/>
          <a:chOff x="0" y="0"/>
          <a:chExt cx="0" cy="0"/>
        </a:xfrm>
      </p:grpSpPr>
      <p:sp>
        <p:nvSpPr>
          <p:cNvPr id="2128" name="Google Shape;2128;p35"/>
          <p:cNvSpPr txBox="1"/>
          <p:nvPr>
            <p:ph type="title"/>
          </p:nvPr>
        </p:nvSpPr>
        <p:spPr>
          <a:xfrm>
            <a:off x="1020000" y="2133450"/>
            <a:ext cx="7104000" cy="876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Symbolism and meaning in the Catacombs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2" name="Shape 2132"/>
        <p:cNvGrpSpPr/>
        <p:nvPr/>
      </p:nvGrpSpPr>
      <p:grpSpPr>
        <a:xfrm>
          <a:off x="0" y="0"/>
          <a:ext cx="0" cy="0"/>
          <a:chOff x="0" y="0"/>
          <a:chExt cx="0" cy="0"/>
        </a:xfrm>
      </p:grpSpPr>
      <p:sp>
        <p:nvSpPr>
          <p:cNvPr id="2133" name="Google Shape;2133;p36"/>
          <p:cNvSpPr/>
          <p:nvPr/>
        </p:nvSpPr>
        <p:spPr>
          <a:xfrm>
            <a:off x="2773975" y="351825"/>
            <a:ext cx="5847300" cy="40695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
        <p:nvSpPr>
          <p:cNvPr id="2134" name="Google Shape;2134;p36"/>
          <p:cNvSpPr txBox="1"/>
          <p:nvPr/>
        </p:nvSpPr>
        <p:spPr>
          <a:xfrm>
            <a:off x="2955931" y="496425"/>
            <a:ext cx="5483400" cy="392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Spectral"/>
                <a:ea typeface="Spectral"/>
                <a:cs typeface="Spectral"/>
                <a:sym typeface="Spectral"/>
              </a:rPr>
              <a:t>Upon entering the catacombs (the legal way), visitors will be greeted with a chilling inscription:</a:t>
            </a:r>
            <a:r>
              <a:rPr lang="en" sz="1900">
                <a:solidFill>
                  <a:schemeClr val="dk1"/>
                </a:solidFill>
                <a:latin typeface="Spectral"/>
                <a:ea typeface="Spectral"/>
                <a:cs typeface="Spectral"/>
                <a:sym typeface="Spectral"/>
              </a:rPr>
              <a:t> </a:t>
            </a:r>
            <a:r>
              <a:rPr b="1" i="1" lang="en" sz="1800">
                <a:solidFill>
                  <a:schemeClr val="dk1"/>
                </a:solidFill>
                <a:latin typeface="Spectral"/>
                <a:ea typeface="Spectral"/>
                <a:cs typeface="Spectral"/>
                <a:sym typeface="Spectral"/>
              </a:rPr>
              <a:t>Arrête, c'est ici l'empire de la Mort</a:t>
            </a:r>
            <a:r>
              <a:rPr lang="en" sz="1800">
                <a:solidFill>
                  <a:schemeClr val="dk1"/>
                </a:solidFill>
                <a:latin typeface="Spectral"/>
                <a:ea typeface="Spectral"/>
                <a:cs typeface="Spectral"/>
                <a:sym typeface="Spectral"/>
              </a:rPr>
              <a:t> which translates to, “Stop, this is the realm of death.”</a:t>
            </a:r>
            <a:endParaRPr sz="1800">
              <a:solidFill>
                <a:schemeClr val="dk1"/>
              </a:solidFill>
              <a:latin typeface="Spectral"/>
              <a:ea typeface="Spectral"/>
              <a:cs typeface="Spectral"/>
              <a:sym typeface="Spectral"/>
            </a:endParaRPr>
          </a:p>
          <a:p>
            <a:pPr indent="0" lvl="0" marL="0" rtl="0" algn="l">
              <a:spcBef>
                <a:spcPts val="0"/>
              </a:spcBef>
              <a:spcAft>
                <a:spcPts val="0"/>
              </a:spcAft>
              <a:buNone/>
            </a:pPr>
            <a:r>
              <a:t/>
            </a:r>
            <a:endParaRPr sz="1800">
              <a:solidFill>
                <a:schemeClr val="dk1"/>
              </a:solidFill>
              <a:latin typeface="Spectral"/>
              <a:ea typeface="Spectral"/>
              <a:cs typeface="Spectral"/>
              <a:sym typeface="Spectral"/>
            </a:endParaRPr>
          </a:p>
          <a:p>
            <a:pPr indent="0" lvl="0" marL="0" rtl="0" algn="l">
              <a:spcBef>
                <a:spcPts val="0"/>
              </a:spcBef>
              <a:spcAft>
                <a:spcPts val="0"/>
              </a:spcAft>
              <a:buNone/>
            </a:pPr>
            <a:r>
              <a:rPr lang="en" sz="1900">
                <a:solidFill>
                  <a:schemeClr val="dk1"/>
                </a:solidFill>
                <a:latin typeface="Spectral"/>
                <a:ea typeface="Spectral"/>
                <a:cs typeface="Spectral"/>
                <a:sym typeface="Spectral"/>
              </a:rPr>
              <a:t>Within the ossuary, there is an absence of headstones. Various people of different social standings lay next to each other.</a:t>
            </a:r>
            <a:endParaRPr sz="1900">
              <a:solidFill>
                <a:schemeClr val="dk1"/>
              </a:solidFill>
              <a:latin typeface="Spectral"/>
              <a:ea typeface="Spectral"/>
              <a:cs typeface="Spectral"/>
              <a:sym typeface="Spectral"/>
            </a:endParaRPr>
          </a:p>
          <a:p>
            <a:pPr indent="0" lvl="0" marL="0" rtl="0" algn="l">
              <a:spcBef>
                <a:spcPts val="0"/>
              </a:spcBef>
              <a:spcAft>
                <a:spcPts val="0"/>
              </a:spcAft>
              <a:buNone/>
            </a:pPr>
            <a:r>
              <a:t/>
            </a:r>
            <a:endParaRPr sz="1900">
              <a:solidFill>
                <a:schemeClr val="dk1"/>
              </a:solidFill>
              <a:latin typeface="Spectral"/>
              <a:ea typeface="Spectral"/>
              <a:cs typeface="Spectral"/>
              <a:sym typeface="Spectral"/>
            </a:endParaRPr>
          </a:p>
          <a:p>
            <a:pPr indent="0" lvl="0" marL="0" rtl="0" algn="l">
              <a:spcBef>
                <a:spcPts val="0"/>
              </a:spcBef>
              <a:spcAft>
                <a:spcPts val="0"/>
              </a:spcAft>
              <a:buNone/>
            </a:pPr>
            <a:r>
              <a:rPr lang="en" sz="1900">
                <a:solidFill>
                  <a:schemeClr val="dk1"/>
                </a:solidFill>
                <a:latin typeface="Spectral"/>
                <a:ea typeface="Spectral"/>
                <a:cs typeface="Spectral"/>
                <a:sym typeface="Spectral"/>
              </a:rPr>
              <a:t>The catacombs is a metaphor for equality in death. The bones of a noble could be next to a peasant, but you would never know since their bones look exactly the same.</a:t>
            </a:r>
            <a:endParaRPr sz="1900">
              <a:solidFill>
                <a:schemeClr val="dk1"/>
              </a:solidFill>
              <a:latin typeface="Spectral"/>
              <a:ea typeface="Spectral"/>
              <a:cs typeface="Spectral"/>
              <a:sym typeface="Spectral"/>
            </a:endParaRPr>
          </a:p>
        </p:txBody>
      </p:sp>
      <p:pic>
        <p:nvPicPr>
          <p:cNvPr id="2135" name="Google Shape;2135;p36"/>
          <p:cNvPicPr preferRelativeResize="0"/>
          <p:nvPr/>
        </p:nvPicPr>
        <p:blipFill>
          <a:blip r:embed="rId3">
            <a:alphaModFix/>
          </a:blip>
          <a:stretch>
            <a:fillRect/>
          </a:stretch>
        </p:blipFill>
        <p:spPr>
          <a:xfrm>
            <a:off x="188840" y="1285675"/>
            <a:ext cx="2412610" cy="1357101"/>
          </a:xfrm>
          <a:prstGeom prst="rect">
            <a:avLst/>
          </a:prstGeom>
          <a:noFill/>
          <a:ln>
            <a:noFill/>
          </a:ln>
        </p:spPr>
      </p:pic>
      <p:pic>
        <p:nvPicPr>
          <p:cNvPr id="2136" name="Google Shape;2136;p36"/>
          <p:cNvPicPr preferRelativeResize="0"/>
          <p:nvPr/>
        </p:nvPicPr>
        <p:blipFill>
          <a:blip r:embed="rId4">
            <a:alphaModFix/>
          </a:blip>
          <a:stretch>
            <a:fillRect/>
          </a:stretch>
        </p:blipFill>
        <p:spPr>
          <a:xfrm>
            <a:off x="160563" y="2795176"/>
            <a:ext cx="2469176" cy="185188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0" name="Shape 2140"/>
        <p:cNvGrpSpPr/>
        <p:nvPr/>
      </p:nvGrpSpPr>
      <p:grpSpPr>
        <a:xfrm>
          <a:off x="0" y="0"/>
          <a:ext cx="0" cy="0"/>
          <a:chOff x="0" y="0"/>
          <a:chExt cx="0" cy="0"/>
        </a:xfrm>
      </p:grpSpPr>
      <p:sp>
        <p:nvSpPr>
          <p:cNvPr id="2141" name="Google Shape;2141;p37"/>
          <p:cNvSpPr/>
          <p:nvPr/>
        </p:nvSpPr>
        <p:spPr>
          <a:xfrm>
            <a:off x="1116300" y="1079850"/>
            <a:ext cx="6911400" cy="29838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
        <p:nvSpPr>
          <p:cNvPr id="2142" name="Google Shape;2142;p37"/>
          <p:cNvSpPr txBox="1"/>
          <p:nvPr/>
        </p:nvSpPr>
        <p:spPr>
          <a:xfrm>
            <a:off x="1649100" y="1401900"/>
            <a:ext cx="5845800" cy="233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dk1"/>
                </a:solidFill>
                <a:latin typeface="Spectral"/>
                <a:ea typeface="Spectral"/>
                <a:cs typeface="Spectral"/>
                <a:sym typeface="Spectral"/>
              </a:rPr>
              <a:t>You can expect to encounter: </a:t>
            </a:r>
            <a:endParaRPr sz="2000">
              <a:solidFill>
                <a:schemeClr val="dk1"/>
              </a:solidFill>
              <a:latin typeface="Spectral"/>
              <a:ea typeface="Spectral"/>
              <a:cs typeface="Spectral"/>
              <a:sym typeface="Spectral"/>
            </a:endParaRPr>
          </a:p>
          <a:p>
            <a:pPr indent="0" lvl="0" marL="0" rtl="0" algn="l">
              <a:spcBef>
                <a:spcPts val="0"/>
              </a:spcBef>
              <a:spcAft>
                <a:spcPts val="0"/>
              </a:spcAft>
              <a:buNone/>
            </a:pPr>
            <a:r>
              <a:t/>
            </a:r>
            <a:endParaRPr sz="2000">
              <a:solidFill>
                <a:schemeClr val="dk1"/>
              </a:solidFill>
              <a:latin typeface="Spectral"/>
              <a:ea typeface="Spectral"/>
              <a:cs typeface="Spectral"/>
              <a:sym typeface="Spectral"/>
            </a:endParaRPr>
          </a:p>
          <a:p>
            <a:pPr indent="-355600" lvl="0" marL="457200" rtl="0" algn="l">
              <a:spcBef>
                <a:spcPts val="0"/>
              </a:spcBef>
              <a:spcAft>
                <a:spcPts val="0"/>
              </a:spcAft>
              <a:buClr>
                <a:schemeClr val="dk1"/>
              </a:buClr>
              <a:buSzPts val="2000"/>
              <a:buFont typeface="Spectral"/>
              <a:buAutoNum type="arabicPeriod"/>
            </a:pPr>
            <a:r>
              <a:rPr lang="en" sz="2000">
                <a:solidFill>
                  <a:schemeClr val="dk1"/>
                </a:solidFill>
                <a:latin typeface="Spectral"/>
                <a:ea typeface="Spectral"/>
                <a:cs typeface="Spectral"/>
                <a:sym typeface="Spectral"/>
              </a:rPr>
              <a:t>The occasional naked man ew</a:t>
            </a:r>
            <a:endParaRPr sz="2000">
              <a:solidFill>
                <a:schemeClr val="dk1"/>
              </a:solidFill>
              <a:latin typeface="Spectral"/>
              <a:ea typeface="Spectral"/>
              <a:cs typeface="Spectral"/>
              <a:sym typeface="Spectral"/>
            </a:endParaRPr>
          </a:p>
          <a:p>
            <a:pPr indent="-355600" lvl="0" marL="457200" rtl="0" algn="l">
              <a:spcBef>
                <a:spcPts val="0"/>
              </a:spcBef>
              <a:spcAft>
                <a:spcPts val="0"/>
              </a:spcAft>
              <a:buClr>
                <a:schemeClr val="dk1"/>
              </a:buClr>
              <a:buSzPts val="2000"/>
              <a:buFont typeface="Spectral"/>
              <a:buAutoNum type="arabicPeriod"/>
            </a:pPr>
            <a:r>
              <a:rPr lang="en" sz="2000">
                <a:solidFill>
                  <a:schemeClr val="dk1"/>
                </a:solidFill>
                <a:latin typeface="Spectral"/>
                <a:ea typeface="Spectral"/>
                <a:cs typeface="Spectral"/>
                <a:sym typeface="Spectral"/>
              </a:rPr>
              <a:t>Secret raves or parties</a:t>
            </a:r>
            <a:endParaRPr sz="2000">
              <a:solidFill>
                <a:schemeClr val="dk1"/>
              </a:solidFill>
              <a:latin typeface="Spectral"/>
              <a:ea typeface="Spectral"/>
              <a:cs typeface="Spectral"/>
              <a:sym typeface="Spectral"/>
            </a:endParaRPr>
          </a:p>
          <a:p>
            <a:pPr indent="-355600" lvl="0" marL="457200" rtl="0" algn="l">
              <a:spcBef>
                <a:spcPts val="0"/>
              </a:spcBef>
              <a:spcAft>
                <a:spcPts val="0"/>
              </a:spcAft>
              <a:buClr>
                <a:schemeClr val="dk1"/>
              </a:buClr>
              <a:buSzPts val="2000"/>
              <a:buFont typeface="Spectral"/>
              <a:buAutoNum type="arabicPeriod"/>
            </a:pPr>
            <a:r>
              <a:rPr lang="en" sz="2000">
                <a:solidFill>
                  <a:schemeClr val="dk1"/>
                </a:solidFill>
                <a:latin typeface="Spectral"/>
                <a:ea typeface="Spectral"/>
                <a:cs typeface="Spectral"/>
                <a:sym typeface="Spectral"/>
              </a:rPr>
              <a:t>Drug users</a:t>
            </a:r>
            <a:endParaRPr sz="2000">
              <a:solidFill>
                <a:schemeClr val="dk1"/>
              </a:solidFill>
              <a:latin typeface="Spectral"/>
              <a:ea typeface="Spectral"/>
              <a:cs typeface="Spectral"/>
              <a:sym typeface="Spectral"/>
            </a:endParaRPr>
          </a:p>
          <a:p>
            <a:pPr indent="-355600" lvl="0" marL="457200" rtl="0" algn="l">
              <a:spcBef>
                <a:spcPts val="0"/>
              </a:spcBef>
              <a:spcAft>
                <a:spcPts val="0"/>
              </a:spcAft>
              <a:buClr>
                <a:schemeClr val="dk1"/>
              </a:buClr>
              <a:buSzPts val="2000"/>
              <a:buFont typeface="Spectral"/>
              <a:buAutoNum type="arabicPeriod"/>
            </a:pPr>
            <a:r>
              <a:rPr lang="en" sz="2000">
                <a:solidFill>
                  <a:schemeClr val="dk1"/>
                </a:solidFill>
                <a:latin typeface="Spectral"/>
                <a:ea typeface="Spectral"/>
                <a:cs typeface="Spectral"/>
                <a:sym typeface="Spectral"/>
              </a:rPr>
              <a:t>Cataphiles duh</a:t>
            </a:r>
            <a:endParaRPr sz="2000">
              <a:solidFill>
                <a:schemeClr val="dk1"/>
              </a:solidFill>
              <a:latin typeface="Spectral"/>
              <a:ea typeface="Spectral"/>
              <a:cs typeface="Spectral"/>
              <a:sym typeface="Spectral"/>
            </a:endParaRPr>
          </a:p>
          <a:p>
            <a:pPr indent="-355600" lvl="0" marL="457200" rtl="0" algn="l">
              <a:spcBef>
                <a:spcPts val="0"/>
              </a:spcBef>
              <a:spcAft>
                <a:spcPts val="0"/>
              </a:spcAft>
              <a:buClr>
                <a:schemeClr val="dk1"/>
              </a:buClr>
              <a:buSzPts val="2000"/>
              <a:buFont typeface="Spectral"/>
              <a:buAutoNum type="arabicPeriod"/>
            </a:pPr>
            <a:r>
              <a:rPr lang="en" sz="2000">
                <a:solidFill>
                  <a:schemeClr val="dk1"/>
                </a:solidFill>
                <a:latin typeface="Spectral"/>
                <a:ea typeface="Spectral"/>
                <a:cs typeface="Spectral"/>
                <a:sym typeface="Spectral"/>
              </a:rPr>
              <a:t>Artists</a:t>
            </a:r>
            <a:endParaRPr sz="2000">
              <a:solidFill>
                <a:schemeClr val="dk1"/>
              </a:solidFill>
              <a:latin typeface="Spectral"/>
              <a:ea typeface="Spectral"/>
              <a:cs typeface="Spectral"/>
              <a:sym typeface="Spectral"/>
            </a:endParaRPr>
          </a:p>
        </p:txBody>
      </p:sp>
      <p:pic>
        <p:nvPicPr>
          <p:cNvPr id="2143" name="Google Shape;2143;p37"/>
          <p:cNvPicPr preferRelativeResize="0"/>
          <p:nvPr/>
        </p:nvPicPr>
        <p:blipFill>
          <a:blip r:embed="rId3">
            <a:alphaModFix/>
          </a:blip>
          <a:stretch>
            <a:fillRect/>
          </a:stretch>
        </p:blipFill>
        <p:spPr>
          <a:xfrm>
            <a:off x="6495275" y="270650"/>
            <a:ext cx="2571000" cy="1924575"/>
          </a:xfrm>
          <a:prstGeom prst="rect">
            <a:avLst/>
          </a:prstGeom>
          <a:noFill/>
          <a:ln>
            <a:noFill/>
          </a:ln>
        </p:spPr>
      </p:pic>
      <p:pic>
        <p:nvPicPr>
          <p:cNvPr id="2144" name="Google Shape;2144;p37"/>
          <p:cNvPicPr preferRelativeResize="0"/>
          <p:nvPr/>
        </p:nvPicPr>
        <p:blipFill>
          <a:blip r:embed="rId4">
            <a:alphaModFix/>
          </a:blip>
          <a:stretch>
            <a:fillRect/>
          </a:stretch>
        </p:blipFill>
        <p:spPr>
          <a:xfrm>
            <a:off x="5696871" y="2195224"/>
            <a:ext cx="2131299" cy="2810175"/>
          </a:xfrm>
          <a:prstGeom prst="rect">
            <a:avLst/>
          </a:prstGeom>
          <a:noFill/>
          <a:ln>
            <a:noFill/>
          </a:ln>
        </p:spPr>
      </p:pic>
      <p:pic>
        <p:nvPicPr>
          <p:cNvPr id="2145" name="Google Shape;2145;p37"/>
          <p:cNvPicPr preferRelativeResize="0"/>
          <p:nvPr/>
        </p:nvPicPr>
        <p:blipFill>
          <a:blip r:embed="rId5">
            <a:alphaModFix/>
          </a:blip>
          <a:stretch>
            <a:fillRect/>
          </a:stretch>
        </p:blipFill>
        <p:spPr>
          <a:xfrm>
            <a:off x="6907999" y="2361025"/>
            <a:ext cx="2236000" cy="14939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9" name="Shape 2149"/>
        <p:cNvGrpSpPr/>
        <p:nvPr/>
      </p:nvGrpSpPr>
      <p:grpSpPr>
        <a:xfrm>
          <a:off x="0" y="0"/>
          <a:ext cx="0" cy="0"/>
          <a:chOff x="0" y="0"/>
          <a:chExt cx="0" cy="0"/>
        </a:xfrm>
      </p:grpSpPr>
      <p:sp>
        <p:nvSpPr>
          <p:cNvPr id="2150" name="Google Shape;2150;p38"/>
          <p:cNvSpPr txBox="1"/>
          <p:nvPr>
            <p:ph idx="1" type="body"/>
          </p:nvPr>
        </p:nvSpPr>
        <p:spPr>
          <a:xfrm>
            <a:off x="3636025" y="1658850"/>
            <a:ext cx="4734000" cy="256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2200"/>
              <a:t>Parasocial relationships</a:t>
            </a:r>
            <a:endParaRPr sz="2200"/>
          </a:p>
          <a:p>
            <a:pPr indent="0" lvl="0" marL="0" rtl="0" algn="l">
              <a:spcBef>
                <a:spcPts val="0"/>
              </a:spcBef>
              <a:spcAft>
                <a:spcPts val="0"/>
              </a:spcAft>
              <a:buNone/>
            </a:pPr>
            <a:r>
              <a:rPr b="0" lang="en" sz="2000"/>
              <a:t>It is a one sided relationship in which one person develops a strong sense of connection, intimacy or familiarity with someone they don’t know. These are mostly celebrities or internet figures. </a:t>
            </a:r>
            <a:r>
              <a:rPr b="0" lang="en" sz="2000">
                <a:latin typeface="Spectral Medium"/>
                <a:ea typeface="Spectral Medium"/>
                <a:cs typeface="Spectral Medium"/>
                <a:sym typeface="Spectral Medium"/>
              </a:rPr>
              <a:t>(Psychology Today Staff, 2025)</a:t>
            </a:r>
            <a:endParaRPr b="0" sz="2800">
              <a:latin typeface="Spectral Medium"/>
              <a:ea typeface="Spectral Medium"/>
              <a:cs typeface="Spectral Medium"/>
              <a:sym typeface="Spectral Medium"/>
            </a:endParaRPr>
          </a:p>
        </p:txBody>
      </p:sp>
      <p:sp>
        <p:nvSpPr>
          <p:cNvPr id="2151" name="Google Shape;2151;p38"/>
          <p:cNvSpPr txBox="1"/>
          <p:nvPr>
            <p:ph type="title"/>
          </p:nvPr>
        </p:nvSpPr>
        <p:spPr>
          <a:xfrm>
            <a:off x="539496" y="340153"/>
            <a:ext cx="8064900" cy="740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Parasocial Relationships</a:t>
            </a:r>
            <a:endParaRPr/>
          </a:p>
        </p:txBody>
      </p:sp>
      <p:pic>
        <p:nvPicPr>
          <p:cNvPr id="2152" name="Google Shape;2152;p38"/>
          <p:cNvPicPr preferRelativeResize="0"/>
          <p:nvPr/>
        </p:nvPicPr>
        <p:blipFill>
          <a:blip r:embed="rId3">
            <a:alphaModFix/>
          </a:blip>
          <a:stretch>
            <a:fillRect/>
          </a:stretch>
        </p:blipFill>
        <p:spPr>
          <a:xfrm>
            <a:off x="874300" y="1536574"/>
            <a:ext cx="2601600" cy="2848449"/>
          </a:xfrm>
          <a:prstGeom prst="rect">
            <a:avLst/>
          </a:prstGeom>
          <a:noFill/>
          <a:ln>
            <a:noFill/>
          </a:ln>
        </p:spPr>
      </p:pic>
      <p:sp>
        <p:nvSpPr>
          <p:cNvPr id="2153" name="Google Shape;2153;p38"/>
          <p:cNvSpPr/>
          <p:nvPr/>
        </p:nvSpPr>
        <p:spPr>
          <a:xfrm rot="-274155">
            <a:off x="5900368" y="973043"/>
            <a:ext cx="1909268" cy="36115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
        <p:nvSpPr>
          <p:cNvPr id="2154" name="Google Shape;2154;p38"/>
          <p:cNvSpPr txBox="1"/>
          <p:nvPr/>
        </p:nvSpPr>
        <p:spPr>
          <a:xfrm rot="-273746">
            <a:off x="6049211" y="969013"/>
            <a:ext cx="1610403" cy="353925"/>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100">
                <a:solidFill>
                  <a:schemeClr val="lt1"/>
                </a:solidFill>
                <a:latin typeface="Spectral"/>
                <a:ea typeface="Spectral"/>
                <a:cs typeface="Spectral"/>
                <a:sym typeface="Spectral"/>
              </a:rPr>
              <a:t>And its </a:t>
            </a:r>
            <a:r>
              <a:rPr lang="en" sz="1100">
                <a:solidFill>
                  <a:schemeClr val="lt1"/>
                </a:solidFill>
                <a:latin typeface="Spectral"/>
                <a:ea typeface="Spectral"/>
                <a:cs typeface="Spectral"/>
                <a:sym typeface="Spectral"/>
              </a:rPr>
              <a:t>consequences</a:t>
            </a:r>
            <a:endParaRPr sz="1100">
              <a:solidFill>
                <a:schemeClr val="lt1"/>
              </a:solidFill>
              <a:latin typeface="Spectral"/>
              <a:ea typeface="Spectral"/>
              <a:cs typeface="Spectral"/>
              <a:sym typeface="Spectral"/>
            </a:endParaRPr>
          </a:p>
        </p:txBody>
      </p:sp>
      <p:sp>
        <p:nvSpPr>
          <p:cNvPr id="2155" name="Google Shape;2155;p38"/>
          <p:cNvSpPr/>
          <p:nvPr/>
        </p:nvSpPr>
        <p:spPr>
          <a:xfrm rot="2448905">
            <a:off x="7422546" y="899828"/>
            <a:ext cx="601726" cy="149098"/>
          </a:xfrm>
          <a:prstGeom prst="roundRect">
            <a:avLst>
              <a:gd fmla="val 16667" name="adj"/>
            </a:avLst>
          </a:prstGeom>
          <a:solidFill>
            <a:srgbClr val="988282">
              <a:alpha val="7044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
        <p:nvSpPr>
          <p:cNvPr id="2156" name="Google Shape;2156;p38"/>
          <p:cNvSpPr/>
          <p:nvPr/>
        </p:nvSpPr>
        <p:spPr>
          <a:xfrm rot="2448905">
            <a:off x="5665871" y="1331253"/>
            <a:ext cx="601726" cy="149098"/>
          </a:xfrm>
          <a:prstGeom prst="roundRect">
            <a:avLst>
              <a:gd fmla="val 16667" name="adj"/>
            </a:avLst>
          </a:prstGeom>
          <a:solidFill>
            <a:srgbClr val="988282">
              <a:alpha val="7044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0" name="Shape 2160"/>
        <p:cNvGrpSpPr/>
        <p:nvPr/>
      </p:nvGrpSpPr>
      <p:grpSpPr>
        <a:xfrm>
          <a:off x="0" y="0"/>
          <a:ext cx="0" cy="0"/>
          <a:chOff x="0" y="0"/>
          <a:chExt cx="0" cy="0"/>
        </a:xfrm>
      </p:grpSpPr>
      <p:sp>
        <p:nvSpPr>
          <p:cNvPr id="2161" name="Google Shape;2161;p39"/>
          <p:cNvSpPr txBox="1"/>
          <p:nvPr>
            <p:ph type="title"/>
          </p:nvPr>
        </p:nvSpPr>
        <p:spPr>
          <a:xfrm>
            <a:off x="804150" y="650225"/>
            <a:ext cx="7535700" cy="3891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6400"/>
              <a:t>A Quick Dive into the Korean Idol Industry</a:t>
            </a:r>
            <a:endParaRPr sz="64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5" name="Shape 2165"/>
        <p:cNvGrpSpPr/>
        <p:nvPr/>
      </p:nvGrpSpPr>
      <p:grpSpPr>
        <a:xfrm>
          <a:off x="0" y="0"/>
          <a:ext cx="0" cy="0"/>
          <a:chOff x="0" y="0"/>
          <a:chExt cx="0" cy="0"/>
        </a:xfrm>
      </p:grpSpPr>
      <p:pic>
        <p:nvPicPr>
          <p:cNvPr id="2166" name="Google Shape;2166;p40"/>
          <p:cNvPicPr preferRelativeResize="0"/>
          <p:nvPr/>
        </p:nvPicPr>
        <p:blipFill>
          <a:blip r:embed="rId3">
            <a:alphaModFix/>
          </a:blip>
          <a:stretch>
            <a:fillRect/>
          </a:stretch>
        </p:blipFill>
        <p:spPr>
          <a:xfrm>
            <a:off x="1108650" y="428788"/>
            <a:ext cx="6926700" cy="3558024"/>
          </a:xfrm>
          <a:prstGeom prst="rect">
            <a:avLst/>
          </a:prstGeom>
          <a:noFill/>
          <a:ln>
            <a:noFill/>
          </a:ln>
        </p:spPr>
      </p:pic>
      <p:sp>
        <p:nvSpPr>
          <p:cNvPr id="2167" name="Google Shape;2167;p40"/>
          <p:cNvSpPr txBox="1"/>
          <p:nvPr/>
        </p:nvSpPr>
        <p:spPr>
          <a:xfrm>
            <a:off x="1108650" y="4171400"/>
            <a:ext cx="6926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lt1"/>
                </a:solidFill>
                <a:latin typeface="Spectral"/>
                <a:ea typeface="Spectral"/>
                <a:cs typeface="Spectral"/>
                <a:sym typeface="Spectral"/>
              </a:rPr>
              <a:t>Figure shows the trending tags in Twitter across the world in 2017. The top 4 are all BTS related and shows how </a:t>
            </a:r>
            <a:r>
              <a:rPr lang="en">
                <a:solidFill>
                  <a:schemeClr val="lt1"/>
                </a:solidFill>
                <a:latin typeface="Spectral"/>
                <a:ea typeface="Spectral"/>
                <a:cs typeface="Spectral"/>
                <a:sym typeface="Spectral"/>
              </a:rPr>
              <a:t>dedicated </a:t>
            </a:r>
            <a:r>
              <a:rPr lang="en">
                <a:solidFill>
                  <a:schemeClr val="lt1"/>
                </a:solidFill>
                <a:latin typeface="Spectral"/>
                <a:ea typeface="Spectral"/>
                <a:cs typeface="Spectral"/>
                <a:sym typeface="Spectral"/>
              </a:rPr>
              <a:t>some of these fans are.</a:t>
            </a:r>
            <a:endParaRPr>
              <a:solidFill>
                <a:schemeClr val="lt1"/>
              </a:solidFill>
              <a:latin typeface="Spectral"/>
              <a:ea typeface="Spectral"/>
              <a:cs typeface="Spectral"/>
              <a:sym typeface="Spectr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1" name="Shape 2171"/>
        <p:cNvGrpSpPr/>
        <p:nvPr/>
      </p:nvGrpSpPr>
      <p:grpSpPr>
        <a:xfrm>
          <a:off x="0" y="0"/>
          <a:ext cx="0" cy="0"/>
          <a:chOff x="0" y="0"/>
          <a:chExt cx="0" cy="0"/>
        </a:xfrm>
      </p:grpSpPr>
      <p:sp>
        <p:nvSpPr>
          <p:cNvPr id="2172" name="Google Shape;2172;p41"/>
          <p:cNvSpPr txBox="1"/>
          <p:nvPr>
            <p:ph idx="1" type="body"/>
          </p:nvPr>
        </p:nvSpPr>
        <p:spPr>
          <a:xfrm>
            <a:off x="533700" y="498900"/>
            <a:ext cx="4038300" cy="3586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600"/>
              <a:t>Fancom - Is a system in which the fans manage their idol’s growth so that they flourish and reach other audiences. </a:t>
            </a:r>
            <a:endParaRPr sz="1600"/>
          </a:p>
          <a:p>
            <a:pPr indent="0" lvl="0" marL="0" rtl="0" algn="l">
              <a:spcBef>
                <a:spcPts val="1200"/>
              </a:spcBef>
              <a:spcAft>
                <a:spcPts val="0"/>
              </a:spcAft>
              <a:buNone/>
            </a:pPr>
            <a:r>
              <a:rPr lang="en" sz="1600"/>
              <a:t>They participate in fundraising and charity work to make sure their idol’s image is enhanced.</a:t>
            </a:r>
            <a:endParaRPr sz="1600"/>
          </a:p>
          <a:p>
            <a:pPr indent="0" lvl="0" marL="0" rtl="0" algn="l">
              <a:spcBef>
                <a:spcPts val="1200"/>
              </a:spcBef>
              <a:spcAft>
                <a:spcPts val="1200"/>
              </a:spcAft>
              <a:buNone/>
            </a:pPr>
            <a:r>
              <a:rPr lang="en" sz="1600"/>
              <a:t>Fancom practices include fans feeling compelled to police the content on social media, especially if it risks the idol’s image. They will spam </a:t>
            </a:r>
            <a:r>
              <a:rPr lang="en" sz="1600"/>
              <a:t>certain</a:t>
            </a:r>
            <a:r>
              <a:rPr lang="en" sz="1600"/>
              <a:t> keywords to trick the </a:t>
            </a:r>
            <a:r>
              <a:rPr lang="en" sz="1600"/>
              <a:t>algorithm to make the keywords trend instead of the scandal.</a:t>
            </a:r>
            <a:r>
              <a:rPr lang="en" sz="1800"/>
              <a:t> </a:t>
            </a:r>
            <a:r>
              <a:rPr lang="en" sz="1600">
                <a:latin typeface="Spectral Medium"/>
                <a:ea typeface="Spectral Medium"/>
                <a:cs typeface="Spectral Medium"/>
                <a:sym typeface="Spectral Medium"/>
              </a:rPr>
              <a:t>(Aini, 2023)</a:t>
            </a:r>
            <a:endParaRPr sz="2000">
              <a:latin typeface="Spectral Medium"/>
              <a:ea typeface="Spectral Medium"/>
              <a:cs typeface="Spectral Medium"/>
              <a:sym typeface="Spectral Medium"/>
            </a:endParaRPr>
          </a:p>
        </p:txBody>
      </p:sp>
      <p:pic>
        <p:nvPicPr>
          <p:cNvPr id="2173" name="Google Shape;2173;p41"/>
          <p:cNvPicPr preferRelativeResize="0"/>
          <p:nvPr/>
        </p:nvPicPr>
        <p:blipFill>
          <a:blip r:embed="rId3">
            <a:alphaModFix/>
          </a:blip>
          <a:stretch>
            <a:fillRect/>
          </a:stretch>
        </p:blipFill>
        <p:spPr>
          <a:xfrm>
            <a:off x="5722600" y="105850"/>
            <a:ext cx="2890601" cy="2890601"/>
          </a:xfrm>
          <a:prstGeom prst="rect">
            <a:avLst/>
          </a:prstGeom>
          <a:noFill/>
          <a:ln>
            <a:noFill/>
          </a:ln>
        </p:spPr>
      </p:pic>
      <p:pic>
        <p:nvPicPr>
          <p:cNvPr id="2174" name="Google Shape;2174;p41"/>
          <p:cNvPicPr preferRelativeResize="0"/>
          <p:nvPr/>
        </p:nvPicPr>
        <p:blipFill>
          <a:blip r:embed="rId4">
            <a:alphaModFix/>
          </a:blip>
          <a:stretch>
            <a:fillRect/>
          </a:stretch>
        </p:blipFill>
        <p:spPr>
          <a:xfrm>
            <a:off x="4682699" y="1388150"/>
            <a:ext cx="2286225" cy="1877675"/>
          </a:xfrm>
          <a:prstGeom prst="rect">
            <a:avLst/>
          </a:prstGeom>
          <a:noFill/>
          <a:ln>
            <a:noFill/>
          </a:ln>
        </p:spPr>
      </p:pic>
      <p:pic>
        <p:nvPicPr>
          <p:cNvPr id="2175" name="Google Shape;2175;p41"/>
          <p:cNvPicPr preferRelativeResize="0"/>
          <p:nvPr/>
        </p:nvPicPr>
        <p:blipFill>
          <a:blip r:embed="rId5">
            <a:alphaModFix/>
          </a:blip>
          <a:stretch>
            <a:fillRect/>
          </a:stretch>
        </p:blipFill>
        <p:spPr>
          <a:xfrm>
            <a:off x="5818917" y="2390200"/>
            <a:ext cx="1964774" cy="1544851"/>
          </a:xfrm>
          <a:prstGeom prst="rect">
            <a:avLst/>
          </a:prstGeom>
          <a:noFill/>
          <a:ln>
            <a:noFill/>
          </a:ln>
        </p:spPr>
      </p:pic>
      <p:pic>
        <p:nvPicPr>
          <p:cNvPr id="2176" name="Google Shape;2176;p41"/>
          <p:cNvPicPr preferRelativeResize="0"/>
          <p:nvPr/>
        </p:nvPicPr>
        <p:blipFill>
          <a:blip r:embed="rId6">
            <a:alphaModFix/>
          </a:blip>
          <a:stretch>
            <a:fillRect/>
          </a:stretch>
        </p:blipFill>
        <p:spPr>
          <a:xfrm>
            <a:off x="6416425" y="3611100"/>
            <a:ext cx="2416476" cy="1380525"/>
          </a:xfrm>
          <a:prstGeom prst="rect">
            <a:avLst/>
          </a:prstGeom>
          <a:noFill/>
          <a:ln>
            <a:noFill/>
          </a:ln>
        </p:spPr>
      </p:pic>
      <p:pic>
        <p:nvPicPr>
          <p:cNvPr id="2177" name="Google Shape;2177;p41"/>
          <p:cNvPicPr preferRelativeResize="0"/>
          <p:nvPr/>
        </p:nvPicPr>
        <p:blipFill>
          <a:blip r:embed="rId7">
            <a:alphaModFix/>
          </a:blip>
          <a:stretch>
            <a:fillRect/>
          </a:stretch>
        </p:blipFill>
        <p:spPr>
          <a:xfrm>
            <a:off x="4645226" y="3776126"/>
            <a:ext cx="1563500" cy="1215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1" name="Shape 2181"/>
        <p:cNvGrpSpPr/>
        <p:nvPr/>
      </p:nvGrpSpPr>
      <p:grpSpPr>
        <a:xfrm>
          <a:off x="0" y="0"/>
          <a:ext cx="0" cy="0"/>
          <a:chOff x="0" y="0"/>
          <a:chExt cx="0" cy="0"/>
        </a:xfrm>
      </p:grpSpPr>
      <p:sp>
        <p:nvSpPr>
          <p:cNvPr id="2182" name="Google Shape;2182;p42"/>
          <p:cNvSpPr/>
          <p:nvPr/>
        </p:nvSpPr>
        <p:spPr>
          <a:xfrm>
            <a:off x="4560150" y="392425"/>
            <a:ext cx="4335900" cy="9642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
        <p:nvSpPr>
          <p:cNvPr id="2183" name="Google Shape;2183;p42"/>
          <p:cNvSpPr/>
          <p:nvPr/>
        </p:nvSpPr>
        <p:spPr>
          <a:xfrm>
            <a:off x="338300" y="433000"/>
            <a:ext cx="3978300" cy="42573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
        <p:nvSpPr>
          <p:cNvPr id="2184" name="Google Shape;2184;p42"/>
          <p:cNvSpPr txBox="1"/>
          <p:nvPr/>
        </p:nvSpPr>
        <p:spPr>
          <a:xfrm>
            <a:off x="4692075" y="433000"/>
            <a:ext cx="40821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Spectral"/>
                <a:ea typeface="Spectral"/>
                <a:cs typeface="Spectral"/>
                <a:sym typeface="Spectral"/>
              </a:rPr>
              <a:t>Sasaeng -  a term in Korea for obsessive fans that overstep their boundaries and invade a celebrity’s personal life.</a:t>
            </a:r>
            <a:endParaRPr sz="1500">
              <a:solidFill>
                <a:schemeClr val="dk1"/>
              </a:solidFill>
              <a:latin typeface="Spectral"/>
              <a:ea typeface="Spectral"/>
              <a:cs typeface="Spectral"/>
              <a:sym typeface="Spectral"/>
            </a:endParaRPr>
          </a:p>
        </p:txBody>
      </p:sp>
      <p:sp>
        <p:nvSpPr>
          <p:cNvPr id="2185" name="Google Shape;2185;p42"/>
          <p:cNvSpPr txBox="1"/>
          <p:nvPr/>
        </p:nvSpPr>
        <p:spPr>
          <a:xfrm>
            <a:off x="538400" y="846550"/>
            <a:ext cx="3578100" cy="350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Spectral"/>
                <a:ea typeface="Spectral"/>
                <a:cs typeface="Spectral"/>
                <a:sym typeface="Spectral"/>
              </a:rPr>
              <a:t>In August of 2023, a stalker (saesang) broke into an NCT’s hotel suite during the US NCT tour and recorded the entire crime on video as well as uploaded it on Twitter.</a:t>
            </a:r>
            <a:endParaRPr sz="1800">
              <a:solidFill>
                <a:schemeClr val="dk1"/>
              </a:solidFill>
              <a:latin typeface="Spectral"/>
              <a:ea typeface="Spectral"/>
              <a:cs typeface="Spectral"/>
              <a:sym typeface="Spectral"/>
            </a:endParaRPr>
          </a:p>
          <a:p>
            <a:pPr indent="0" lvl="0" marL="0" rtl="0" algn="l">
              <a:spcBef>
                <a:spcPts val="0"/>
              </a:spcBef>
              <a:spcAft>
                <a:spcPts val="0"/>
              </a:spcAft>
              <a:buNone/>
            </a:pPr>
            <a:r>
              <a:t/>
            </a:r>
            <a:endParaRPr sz="1800">
              <a:solidFill>
                <a:schemeClr val="dk1"/>
              </a:solidFill>
              <a:latin typeface="Spectral"/>
              <a:ea typeface="Spectral"/>
              <a:cs typeface="Spectral"/>
              <a:sym typeface="Spectral"/>
            </a:endParaRPr>
          </a:p>
          <a:p>
            <a:pPr indent="0" lvl="0" marL="0" rtl="0" algn="l">
              <a:spcBef>
                <a:spcPts val="0"/>
              </a:spcBef>
              <a:spcAft>
                <a:spcPts val="0"/>
              </a:spcAft>
              <a:buNone/>
            </a:pPr>
            <a:r>
              <a:rPr lang="en" sz="1800">
                <a:solidFill>
                  <a:schemeClr val="dk1"/>
                </a:solidFill>
                <a:latin typeface="Spectral"/>
                <a:ea typeface="Spectral"/>
                <a:cs typeface="Spectral"/>
                <a:sym typeface="Spectral"/>
              </a:rPr>
              <a:t>After other fans had watched the video, they noticed that the pajamas in the video were the same ones the idol had worn in the official NCT channel.</a:t>
            </a:r>
            <a:endParaRPr sz="1800">
              <a:solidFill>
                <a:schemeClr val="dk1"/>
              </a:solidFill>
              <a:latin typeface="Spectral"/>
              <a:ea typeface="Spectral"/>
              <a:cs typeface="Spectral"/>
              <a:sym typeface="Spectral"/>
            </a:endParaRPr>
          </a:p>
        </p:txBody>
      </p:sp>
      <p:pic>
        <p:nvPicPr>
          <p:cNvPr id="2186" name="Google Shape;2186;p42"/>
          <p:cNvPicPr preferRelativeResize="0"/>
          <p:nvPr/>
        </p:nvPicPr>
        <p:blipFill rotWithShape="1">
          <a:blip r:embed="rId3">
            <a:alphaModFix/>
          </a:blip>
          <a:srcRect b="15703" l="0" r="0" t="12919"/>
          <a:stretch/>
        </p:blipFill>
        <p:spPr>
          <a:xfrm>
            <a:off x="4431088" y="1457825"/>
            <a:ext cx="2096282" cy="3232500"/>
          </a:xfrm>
          <a:prstGeom prst="rect">
            <a:avLst/>
          </a:prstGeom>
          <a:noFill/>
          <a:ln>
            <a:noFill/>
          </a:ln>
        </p:spPr>
      </p:pic>
      <p:pic>
        <p:nvPicPr>
          <p:cNvPr id="2187" name="Google Shape;2187;p42"/>
          <p:cNvPicPr preferRelativeResize="0"/>
          <p:nvPr/>
        </p:nvPicPr>
        <p:blipFill>
          <a:blip r:embed="rId4">
            <a:alphaModFix/>
          </a:blip>
          <a:stretch>
            <a:fillRect/>
          </a:stretch>
        </p:blipFill>
        <p:spPr>
          <a:xfrm>
            <a:off x="6584136" y="1463078"/>
            <a:ext cx="2311832" cy="32324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1" name="Shape 2191"/>
        <p:cNvGrpSpPr/>
        <p:nvPr/>
      </p:nvGrpSpPr>
      <p:grpSpPr>
        <a:xfrm>
          <a:off x="0" y="0"/>
          <a:ext cx="0" cy="0"/>
          <a:chOff x="0" y="0"/>
          <a:chExt cx="0" cy="0"/>
        </a:xfrm>
      </p:grpSpPr>
      <p:sp>
        <p:nvSpPr>
          <p:cNvPr id="2192" name="Google Shape;2192;p43"/>
          <p:cNvSpPr txBox="1"/>
          <p:nvPr>
            <p:ph type="title"/>
          </p:nvPr>
        </p:nvSpPr>
        <p:spPr>
          <a:xfrm>
            <a:off x="539500" y="340475"/>
            <a:ext cx="8064900" cy="74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Animals in Space</a:t>
            </a:r>
            <a:endParaRPr/>
          </a:p>
        </p:txBody>
      </p:sp>
      <p:sp>
        <p:nvSpPr>
          <p:cNvPr id="2193" name="Google Shape;2193;p43"/>
          <p:cNvSpPr txBox="1"/>
          <p:nvPr>
            <p:ph idx="1" type="body"/>
          </p:nvPr>
        </p:nvSpPr>
        <p:spPr>
          <a:xfrm>
            <a:off x="3888350" y="1454125"/>
            <a:ext cx="4496700" cy="2966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lang="en" sz="1800">
                <a:latin typeface="Spectral Medium"/>
                <a:ea typeface="Spectral Medium"/>
                <a:cs typeface="Spectral Medium"/>
                <a:sym typeface="Spectral Medium"/>
              </a:rPr>
              <a:t>Before humans dared to explore space, animals pioneered survival in orbit. From small insects like fruit flies to bigger creatures such as dogs, cats, and monkeys, these creatures were launched into the sky against their will for the betterment of human technological advances.</a:t>
            </a:r>
            <a:endParaRPr b="0" sz="1800">
              <a:latin typeface="Spectral Medium"/>
              <a:ea typeface="Spectral Medium"/>
              <a:cs typeface="Spectral Medium"/>
              <a:sym typeface="Spectral Medium"/>
            </a:endParaRPr>
          </a:p>
        </p:txBody>
      </p:sp>
      <p:pic>
        <p:nvPicPr>
          <p:cNvPr id="2194" name="Google Shape;2194;p43"/>
          <p:cNvPicPr preferRelativeResize="0"/>
          <p:nvPr/>
        </p:nvPicPr>
        <p:blipFill>
          <a:blip r:embed="rId3">
            <a:alphaModFix/>
          </a:blip>
          <a:stretch>
            <a:fillRect/>
          </a:stretch>
        </p:blipFill>
        <p:spPr>
          <a:xfrm>
            <a:off x="691025" y="1612887"/>
            <a:ext cx="2959575" cy="264887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8" name="Shape 2198"/>
        <p:cNvGrpSpPr/>
        <p:nvPr/>
      </p:nvGrpSpPr>
      <p:grpSpPr>
        <a:xfrm>
          <a:off x="0" y="0"/>
          <a:ext cx="0" cy="0"/>
          <a:chOff x="0" y="0"/>
          <a:chExt cx="0" cy="0"/>
        </a:xfrm>
      </p:grpSpPr>
      <p:pic>
        <p:nvPicPr>
          <p:cNvPr id="2199" name="Google Shape;2199;p44"/>
          <p:cNvPicPr preferRelativeResize="0"/>
          <p:nvPr/>
        </p:nvPicPr>
        <p:blipFill>
          <a:blip r:embed="rId3">
            <a:alphaModFix/>
          </a:blip>
          <a:stretch>
            <a:fillRect/>
          </a:stretch>
        </p:blipFill>
        <p:spPr>
          <a:xfrm>
            <a:off x="4913650" y="745650"/>
            <a:ext cx="3585526" cy="1868050"/>
          </a:xfrm>
          <a:prstGeom prst="rect">
            <a:avLst/>
          </a:prstGeom>
          <a:noFill/>
          <a:ln>
            <a:noFill/>
          </a:ln>
        </p:spPr>
      </p:pic>
      <p:sp>
        <p:nvSpPr>
          <p:cNvPr id="2200" name="Google Shape;2200;p44"/>
          <p:cNvSpPr/>
          <p:nvPr/>
        </p:nvSpPr>
        <p:spPr>
          <a:xfrm>
            <a:off x="593700" y="1143550"/>
            <a:ext cx="3978300" cy="29940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
        <p:nvSpPr>
          <p:cNvPr id="2201" name="Google Shape;2201;p44"/>
          <p:cNvSpPr txBox="1"/>
          <p:nvPr/>
        </p:nvSpPr>
        <p:spPr>
          <a:xfrm>
            <a:off x="908700" y="1363000"/>
            <a:ext cx="3193200" cy="255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Spectral"/>
                <a:ea typeface="Spectral"/>
                <a:cs typeface="Spectral"/>
                <a:sym typeface="Spectral"/>
              </a:rPr>
              <a:t>Fruit flies were the first animals to be sent to space in 1947. This was done in order to test radiation.</a:t>
            </a:r>
            <a:endParaRPr>
              <a:solidFill>
                <a:srgbClr val="434343"/>
              </a:solidFill>
              <a:latin typeface="Spectral"/>
              <a:ea typeface="Spectral"/>
              <a:cs typeface="Spectral"/>
              <a:sym typeface="Spectral"/>
            </a:endParaRPr>
          </a:p>
          <a:p>
            <a:pPr indent="0" lvl="0" marL="0" rtl="0" algn="l">
              <a:spcBef>
                <a:spcPts val="0"/>
              </a:spcBef>
              <a:spcAft>
                <a:spcPts val="0"/>
              </a:spcAft>
              <a:buNone/>
            </a:pPr>
            <a:r>
              <a:t/>
            </a:r>
            <a:endParaRPr>
              <a:solidFill>
                <a:srgbClr val="434343"/>
              </a:solidFill>
              <a:latin typeface="Spectral"/>
              <a:ea typeface="Spectral"/>
              <a:cs typeface="Spectral"/>
              <a:sym typeface="Spectral"/>
            </a:endParaRPr>
          </a:p>
          <a:p>
            <a:pPr indent="0" lvl="0" marL="0" rtl="0" algn="l">
              <a:spcBef>
                <a:spcPts val="0"/>
              </a:spcBef>
              <a:spcAft>
                <a:spcPts val="0"/>
              </a:spcAft>
              <a:buNone/>
            </a:pPr>
            <a:r>
              <a:rPr lang="en">
                <a:solidFill>
                  <a:srgbClr val="434343"/>
                </a:solidFill>
                <a:latin typeface="Spectral"/>
                <a:ea typeface="Spectral"/>
                <a:cs typeface="Spectral"/>
                <a:sym typeface="Spectral"/>
              </a:rPr>
              <a:t>And they came back alive!!</a:t>
            </a:r>
            <a:endParaRPr>
              <a:solidFill>
                <a:srgbClr val="434343"/>
              </a:solidFill>
              <a:latin typeface="Spectral"/>
              <a:ea typeface="Spectral"/>
              <a:cs typeface="Spectral"/>
              <a:sym typeface="Spectral"/>
            </a:endParaRPr>
          </a:p>
          <a:p>
            <a:pPr indent="0" lvl="0" marL="0" rtl="0" algn="l">
              <a:spcBef>
                <a:spcPts val="0"/>
              </a:spcBef>
              <a:spcAft>
                <a:spcPts val="0"/>
              </a:spcAft>
              <a:buNone/>
            </a:pPr>
            <a:r>
              <a:t/>
            </a:r>
            <a:endParaRPr>
              <a:solidFill>
                <a:srgbClr val="434343"/>
              </a:solidFill>
              <a:latin typeface="Spectral"/>
              <a:ea typeface="Spectral"/>
              <a:cs typeface="Spectral"/>
              <a:sym typeface="Spectral"/>
            </a:endParaRPr>
          </a:p>
          <a:p>
            <a:pPr indent="0" lvl="0" marL="0" rtl="0" algn="l">
              <a:spcBef>
                <a:spcPts val="0"/>
              </a:spcBef>
              <a:spcAft>
                <a:spcPts val="0"/>
              </a:spcAft>
              <a:buNone/>
            </a:pPr>
            <a:r>
              <a:rPr lang="en">
                <a:solidFill>
                  <a:schemeClr val="dk1"/>
                </a:solidFill>
                <a:latin typeface="Spectral"/>
                <a:ea typeface="Spectral"/>
                <a:cs typeface="Spectral"/>
                <a:sym typeface="Spectral"/>
              </a:rPr>
              <a:t>A year later, scientists to decided to jump from insects to animals (what could possibly go wrong!!!). The first monkey that was sent to space was called Albert.</a:t>
            </a:r>
            <a:endParaRPr>
              <a:solidFill>
                <a:srgbClr val="434343"/>
              </a:solidFill>
              <a:latin typeface="Spectral"/>
              <a:ea typeface="Spectral"/>
              <a:cs typeface="Spectral"/>
              <a:sym typeface="Spectral"/>
            </a:endParaRPr>
          </a:p>
        </p:txBody>
      </p:sp>
      <p:pic>
        <p:nvPicPr>
          <p:cNvPr id="2202" name="Google Shape;2202;p44"/>
          <p:cNvPicPr preferRelativeResize="0"/>
          <p:nvPr/>
        </p:nvPicPr>
        <p:blipFill>
          <a:blip r:embed="rId4">
            <a:alphaModFix/>
          </a:blip>
          <a:stretch>
            <a:fillRect/>
          </a:stretch>
        </p:blipFill>
        <p:spPr>
          <a:xfrm>
            <a:off x="4748675" y="2949200"/>
            <a:ext cx="2007450" cy="1338300"/>
          </a:xfrm>
          <a:prstGeom prst="rect">
            <a:avLst/>
          </a:prstGeom>
          <a:noFill/>
          <a:ln>
            <a:noFill/>
          </a:ln>
        </p:spPr>
      </p:pic>
      <p:pic>
        <p:nvPicPr>
          <p:cNvPr id="2203" name="Google Shape;2203;p44"/>
          <p:cNvPicPr preferRelativeResize="0"/>
          <p:nvPr/>
        </p:nvPicPr>
        <p:blipFill>
          <a:blip r:embed="rId5">
            <a:alphaModFix/>
          </a:blip>
          <a:stretch>
            <a:fillRect/>
          </a:stretch>
        </p:blipFill>
        <p:spPr>
          <a:xfrm>
            <a:off x="7064450" y="2949200"/>
            <a:ext cx="1338300" cy="1338300"/>
          </a:xfrm>
          <a:prstGeom prst="rect">
            <a:avLst/>
          </a:prstGeom>
          <a:noFill/>
          <a:ln>
            <a:noFill/>
          </a:ln>
        </p:spPr>
      </p:pic>
      <p:pic>
        <p:nvPicPr>
          <p:cNvPr id="2204" name="Google Shape;2204;p44"/>
          <p:cNvPicPr preferRelativeResize="0"/>
          <p:nvPr/>
        </p:nvPicPr>
        <p:blipFill>
          <a:blip r:embed="rId6">
            <a:alphaModFix/>
          </a:blip>
          <a:stretch>
            <a:fillRect/>
          </a:stretch>
        </p:blipFill>
        <p:spPr>
          <a:xfrm>
            <a:off x="6269150" y="3002325"/>
            <a:ext cx="1001324" cy="5632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8" name="Shape 2208"/>
        <p:cNvGrpSpPr/>
        <p:nvPr/>
      </p:nvGrpSpPr>
      <p:grpSpPr>
        <a:xfrm>
          <a:off x="0" y="0"/>
          <a:ext cx="0" cy="0"/>
          <a:chOff x="0" y="0"/>
          <a:chExt cx="0" cy="0"/>
        </a:xfrm>
      </p:grpSpPr>
      <p:sp>
        <p:nvSpPr>
          <p:cNvPr id="2209" name="Google Shape;2209;p45"/>
          <p:cNvSpPr/>
          <p:nvPr/>
        </p:nvSpPr>
        <p:spPr>
          <a:xfrm>
            <a:off x="617900" y="1128725"/>
            <a:ext cx="3585900" cy="28146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
        <p:nvSpPr>
          <p:cNvPr id="2210" name="Google Shape;2210;p45"/>
          <p:cNvSpPr txBox="1"/>
          <p:nvPr/>
        </p:nvSpPr>
        <p:spPr>
          <a:xfrm>
            <a:off x="816850" y="1274325"/>
            <a:ext cx="3236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Spectral"/>
                <a:ea typeface="Spectral"/>
                <a:cs typeface="Spectral"/>
                <a:sym typeface="Spectral"/>
              </a:rPr>
              <a:t>Albert died from suffocation before he could reach space.</a:t>
            </a:r>
            <a:endParaRPr>
              <a:solidFill>
                <a:srgbClr val="434343"/>
              </a:solidFill>
              <a:latin typeface="Spectral"/>
              <a:ea typeface="Spectral"/>
              <a:cs typeface="Spectral"/>
              <a:sym typeface="Spectral"/>
            </a:endParaRPr>
          </a:p>
        </p:txBody>
      </p:sp>
      <p:sp>
        <p:nvSpPr>
          <p:cNvPr id="2211" name="Google Shape;2211;p45"/>
          <p:cNvSpPr txBox="1"/>
          <p:nvPr/>
        </p:nvSpPr>
        <p:spPr>
          <a:xfrm>
            <a:off x="792650" y="1889925"/>
            <a:ext cx="32364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Spectral"/>
                <a:ea typeface="Spectral"/>
                <a:cs typeface="Spectral"/>
                <a:sym typeface="Spectral"/>
              </a:rPr>
              <a:t>A year after Albert died, they decided to try again, this time calling the monkey Albert II. This Albert made it to space and managed to stay alive.</a:t>
            </a:r>
            <a:endParaRPr>
              <a:solidFill>
                <a:srgbClr val="434343"/>
              </a:solidFill>
              <a:latin typeface="Spectral"/>
              <a:ea typeface="Spectral"/>
              <a:cs typeface="Spectral"/>
              <a:sym typeface="Spectral"/>
            </a:endParaRPr>
          </a:p>
        </p:txBody>
      </p:sp>
      <p:pic>
        <p:nvPicPr>
          <p:cNvPr id="2212" name="Google Shape;2212;p45"/>
          <p:cNvPicPr preferRelativeResize="0"/>
          <p:nvPr/>
        </p:nvPicPr>
        <p:blipFill>
          <a:blip r:embed="rId3">
            <a:alphaModFix/>
          </a:blip>
          <a:stretch>
            <a:fillRect/>
          </a:stretch>
        </p:blipFill>
        <p:spPr>
          <a:xfrm>
            <a:off x="6047025" y="2759400"/>
            <a:ext cx="2509933" cy="1882450"/>
          </a:xfrm>
          <a:prstGeom prst="rect">
            <a:avLst/>
          </a:prstGeom>
          <a:noFill/>
          <a:ln>
            <a:noFill/>
          </a:ln>
        </p:spPr>
      </p:pic>
      <p:sp>
        <p:nvSpPr>
          <p:cNvPr id="2213" name="Google Shape;2213;p45"/>
          <p:cNvSpPr txBox="1"/>
          <p:nvPr/>
        </p:nvSpPr>
        <p:spPr>
          <a:xfrm>
            <a:off x="816850" y="2936625"/>
            <a:ext cx="32364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434343"/>
                </a:solidFill>
                <a:latin typeface="Spectral"/>
                <a:ea typeface="Spectral"/>
                <a:cs typeface="Spectral"/>
                <a:sym typeface="Spectral"/>
              </a:rPr>
              <a:t>However, Albert II’s parachute failed to deploy, killing him on the descent to Earth.</a:t>
            </a:r>
            <a:endParaRPr>
              <a:solidFill>
                <a:srgbClr val="434343"/>
              </a:solidFill>
              <a:latin typeface="Spectral"/>
              <a:ea typeface="Spectral"/>
              <a:cs typeface="Spectral"/>
              <a:sym typeface="Spectral"/>
            </a:endParaRPr>
          </a:p>
        </p:txBody>
      </p:sp>
      <p:pic>
        <p:nvPicPr>
          <p:cNvPr id="2214" name="Google Shape;2214;p45"/>
          <p:cNvPicPr preferRelativeResize="0"/>
          <p:nvPr/>
        </p:nvPicPr>
        <p:blipFill>
          <a:blip r:embed="rId4">
            <a:alphaModFix/>
          </a:blip>
          <a:stretch>
            <a:fillRect/>
          </a:stretch>
        </p:blipFill>
        <p:spPr>
          <a:xfrm>
            <a:off x="4356200" y="764575"/>
            <a:ext cx="2598850" cy="19491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8" name="Shape 2218"/>
        <p:cNvGrpSpPr/>
        <p:nvPr/>
      </p:nvGrpSpPr>
      <p:grpSpPr>
        <a:xfrm>
          <a:off x="0" y="0"/>
          <a:ext cx="0" cy="0"/>
          <a:chOff x="0" y="0"/>
          <a:chExt cx="0" cy="0"/>
        </a:xfrm>
      </p:grpSpPr>
      <p:pic>
        <p:nvPicPr>
          <p:cNvPr id="2219" name="Google Shape;2219;p46"/>
          <p:cNvPicPr preferRelativeResize="0"/>
          <p:nvPr/>
        </p:nvPicPr>
        <p:blipFill>
          <a:blip r:embed="rId3">
            <a:alphaModFix/>
          </a:blip>
          <a:stretch>
            <a:fillRect/>
          </a:stretch>
        </p:blipFill>
        <p:spPr>
          <a:xfrm>
            <a:off x="290463" y="1417687"/>
            <a:ext cx="2595650" cy="1294225"/>
          </a:xfrm>
          <a:prstGeom prst="rect">
            <a:avLst/>
          </a:prstGeom>
          <a:noFill/>
          <a:ln>
            <a:noFill/>
          </a:ln>
        </p:spPr>
      </p:pic>
      <p:pic>
        <p:nvPicPr>
          <p:cNvPr id="2220" name="Google Shape;2220;p46"/>
          <p:cNvPicPr preferRelativeResize="0"/>
          <p:nvPr/>
        </p:nvPicPr>
        <p:blipFill rotWithShape="1">
          <a:blip r:embed="rId4">
            <a:alphaModFix/>
          </a:blip>
          <a:srcRect b="7969" l="0" r="0" t="0"/>
          <a:stretch/>
        </p:blipFill>
        <p:spPr>
          <a:xfrm>
            <a:off x="3850700" y="1304362"/>
            <a:ext cx="1641075" cy="1611000"/>
          </a:xfrm>
          <a:prstGeom prst="rect">
            <a:avLst/>
          </a:prstGeom>
          <a:noFill/>
          <a:ln>
            <a:noFill/>
          </a:ln>
        </p:spPr>
      </p:pic>
      <p:pic>
        <p:nvPicPr>
          <p:cNvPr id="2221" name="Google Shape;2221;p46"/>
          <p:cNvPicPr preferRelativeResize="0"/>
          <p:nvPr/>
        </p:nvPicPr>
        <p:blipFill rotWithShape="1">
          <a:blip r:embed="rId4">
            <a:alphaModFix/>
          </a:blip>
          <a:srcRect b="7969" l="0" r="0" t="0"/>
          <a:stretch/>
        </p:blipFill>
        <p:spPr>
          <a:xfrm>
            <a:off x="6906750" y="1278725"/>
            <a:ext cx="1641075" cy="1611000"/>
          </a:xfrm>
          <a:prstGeom prst="rect">
            <a:avLst/>
          </a:prstGeom>
          <a:noFill/>
          <a:ln>
            <a:noFill/>
          </a:ln>
        </p:spPr>
      </p:pic>
      <p:sp>
        <p:nvSpPr>
          <p:cNvPr id="2222" name="Google Shape;2222;p46"/>
          <p:cNvSpPr/>
          <p:nvPr/>
        </p:nvSpPr>
        <p:spPr>
          <a:xfrm>
            <a:off x="519413" y="3030188"/>
            <a:ext cx="2206500" cy="8346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
        <p:nvSpPr>
          <p:cNvPr id="2223" name="Google Shape;2223;p46"/>
          <p:cNvSpPr/>
          <p:nvPr/>
        </p:nvSpPr>
        <p:spPr>
          <a:xfrm>
            <a:off x="3568000" y="3030188"/>
            <a:ext cx="2206500" cy="8346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
        <p:nvSpPr>
          <p:cNvPr id="2224" name="Google Shape;2224;p46"/>
          <p:cNvSpPr/>
          <p:nvPr/>
        </p:nvSpPr>
        <p:spPr>
          <a:xfrm>
            <a:off x="6647038" y="3030188"/>
            <a:ext cx="2206500" cy="8346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
        <p:nvSpPr>
          <p:cNvPr id="2225" name="Google Shape;2225;p46"/>
          <p:cNvSpPr txBox="1"/>
          <p:nvPr/>
        </p:nvSpPr>
        <p:spPr>
          <a:xfrm>
            <a:off x="646163" y="3139688"/>
            <a:ext cx="1953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Spectral"/>
                <a:ea typeface="Spectral"/>
                <a:cs typeface="Spectral"/>
                <a:sym typeface="Spectral"/>
              </a:rPr>
              <a:t>Albert III</a:t>
            </a:r>
            <a:endParaRPr>
              <a:solidFill>
                <a:schemeClr val="dk1"/>
              </a:solidFill>
              <a:latin typeface="Spectral"/>
              <a:ea typeface="Spectral"/>
              <a:cs typeface="Spectral"/>
              <a:sym typeface="Spectral"/>
            </a:endParaRPr>
          </a:p>
          <a:p>
            <a:pPr indent="0" lvl="0" marL="0" rtl="0" algn="ctr">
              <a:spcBef>
                <a:spcPts val="0"/>
              </a:spcBef>
              <a:spcAft>
                <a:spcPts val="0"/>
              </a:spcAft>
              <a:buNone/>
            </a:pPr>
            <a:r>
              <a:rPr lang="en">
                <a:solidFill>
                  <a:schemeClr val="dk1"/>
                </a:solidFill>
                <a:latin typeface="Spectral"/>
                <a:ea typeface="Spectral"/>
                <a:cs typeface="Spectral"/>
                <a:sym typeface="Spectral"/>
              </a:rPr>
              <a:t>Literally exploded</a:t>
            </a:r>
            <a:endParaRPr>
              <a:solidFill>
                <a:schemeClr val="dk1"/>
              </a:solidFill>
              <a:latin typeface="Spectral"/>
              <a:ea typeface="Spectral"/>
              <a:cs typeface="Spectral"/>
              <a:sym typeface="Spectral"/>
            </a:endParaRPr>
          </a:p>
        </p:txBody>
      </p:sp>
      <p:sp>
        <p:nvSpPr>
          <p:cNvPr id="2226" name="Google Shape;2226;p46"/>
          <p:cNvSpPr txBox="1"/>
          <p:nvPr/>
        </p:nvSpPr>
        <p:spPr>
          <a:xfrm>
            <a:off x="3709975" y="3139688"/>
            <a:ext cx="19530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Spectral"/>
                <a:ea typeface="Spectral"/>
                <a:cs typeface="Spectral"/>
                <a:sym typeface="Spectral"/>
              </a:rPr>
              <a:t>Albert IV</a:t>
            </a:r>
            <a:endParaRPr>
              <a:solidFill>
                <a:schemeClr val="dk1"/>
              </a:solidFill>
              <a:latin typeface="Spectral"/>
              <a:ea typeface="Spectral"/>
              <a:cs typeface="Spectral"/>
              <a:sym typeface="Spectral"/>
            </a:endParaRPr>
          </a:p>
          <a:p>
            <a:pPr indent="0" lvl="0" marL="0" rtl="0" algn="ctr">
              <a:spcBef>
                <a:spcPts val="0"/>
              </a:spcBef>
              <a:spcAft>
                <a:spcPts val="0"/>
              </a:spcAft>
              <a:buNone/>
            </a:pPr>
            <a:r>
              <a:rPr lang="en">
                <a:solidFill>
                  <a:schemeClr val="dk1"/>
                </a:solidFill>
                <a:latin typeface="Spectral"/>
                <a:ea typeface="Spectral"/>
                <a:cs typeface="Spectral"/>
                <a:sym typeface="Spectral"/>
              </a:rPr>
              <a:t>Parachute go bye bye</a:t>
            </a:r>
            <a:endParaRPr>
              <a:solidFill>
                <a:schemeClr val="dk1"/>
              </a:solidFill>
              <a:latin typeface="Spectral"/>
              <a:ea typeface="Spectral"/>
              <a:cs typeface="Spectral"/>
              <a:sym typeface="Spectral"/>
            </a:endParaRPr>
          </a:p>
        </p:txBody>
      </p:sp>
      <p:sp>
        <p:nvSpPr>
          <p:cNvPr id="2227" name="Google Shape;2227;p46"/>
          <p:cNvSpPr txBox="1"/>
          <p:nvPr/>
        </p:nvSpPr>
        <p:spPr>
          <a:xfrm>
            <a:off x="6743363" y="3031838"/>
            <a:ext cx="1953000" cy="831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chemeClr val="dk1"/>
                </a:solidFill>
                <a:latin typeface="Spectral"/>
                <a:ea typeface="Spectral"/>
                <a:cs typeface="Spectral"/>
                <a:sym typeface="Spectral"/>
              </a:rPr>
              <a:t>Albert V</a:t>
            </a:r>
            <a:endParaRPr>
              <a:solidFill>
                <a:schemeClr val="dk1"/>
              </a:solidFill>
              <a:latin typeface="Spectral"/>
              <a:ea typeface="Spectral"/>
              <a:cs typeface="Spectral"/>
              <a:sym typeface="Spectral"/>
            </a:endParaRPr>
          </a:p>
          <a:p>
            <a:pPr indent="0" lvl="0" marL="0" rtl="0" algn="ctr">
              <a:spcBef>
                <a:spcPts val="0"/>
              </a:spcBef>
              <a:spcAft>
                <a:spcPts val="0"/>
              </a:spcAft>
              <a:buNone/>
            </a:pPr>
            <a:r>
              <a:rPr lang="en">
                <a:solidFill>
                  <a:schemeClr val="dk1"/>
                </a:solidFill>
                <a:latin typeface="Spectral"/>
                <a:ea typeface="Spectral"/>
                <a:cs typeface="Spectral"/>
                <a:sym typeface="Spectral"/>
              </a:rPr>
              <a:t>Parachute also go bye bye</a:t>
            </a:r>
            <a:endParaRPr>
              <a:solidFill>
                <a:schemeClr val="dk1"/>
              </a:solidFill>
              <a:latin typeface="Spectral"/>
              <a:ea typeface="Spectral"/>
              <a:cs typeface="Spectral"/>
              <a:sym typeface="Spectr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1" name="Shape 2231"/>
        <p:cNvGrpSpPr/>
        <p:nvPr/>
      </p:nvGrpSpPr>
      <p:grpSpPr>
        <a:xfrm>
          <a:off x="0" y="0"/>
          <a:ext cx="0" cy="0"/>
          <a:chOff x="0" y="0"/>
          <a:chExt cx="0" cy="0"/>
        </a:xfrm>
      </p:grpSpPr>
      <p:sp>
        <p:nvSpPr>
          <p:cNvPr id="2232" name="Google Shape;2232;p47"/>
          <p:cNvSpPr/>
          <p:nvPr/>
        </p:nvSpPr>
        <p:spPr>
          <a:xfrm>
            <a:off x="1115400" y="341675"/>
            <a:ext cx="6913200" cy="33186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
        <p:nvSpPr>
          <p:cNvPr id="2233" name="Google Shape;2233;p47"/>
          <p:cNvSpPr txBox="1"/>
          <p:nvPr/>
        </p:nvSpPr>
        <p:spPr>
          <a:xfrm>
            <a:off x="1324375" y="1139075"/>
            <a:ext cx="6596700" cy="172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dk1"/>
                </a:solidFill>
                <a:latin typeface="Spectral"/>
                <a:ea typeface="Spectral"/>
                <a:cs typeface="Spectral"/>
                <a:sym typeface="Spectral"/>
              </a:rPr>
              <a:t>Finally in 1951, they had finally figured out how to make a parachute that didn’t liquify the monkeys on impact. Consequently, Albert VI’s life was spared and so was his 11 mouse housemates. However, he died 2 hours later due to his seal </a:t>
            </a:r>
            <a:r>
              <a:rPr lang="en" sz="2000">
                <a:solidFill>
                  <a:schemeClr val="dk1"/>
                </a:solidFill>
                <a:latin typeface="Spectral"/>
                <a:ea typeface="Spectral"/>
                <a:cs typeface="Spectral"/>
                <a:sym typeface="Spectral"/>
              </a:rPr>
              <a:t>overheating</a:t>
            </a:r>
            <a:r>
              <a:rPr lang="en" sz="2000">
                <a:solidFill>
                  <a:schemeClr val="dk1"/>
                </a:solidFill>
                <a:latin typeface="Spectral"/>
                <a:ea typeface="Spectral"/>
                <a:cs typeface="Spectral"/>
                <a:sym typeface="Spectral"/>
              </a:rPr>
              <a:t> while waiting for recovery.</a:t>
            </a:r>
            <a:endParaRPr sz="1800">
              <a:solidFill>
                <a:schemeClr val="dk1"/>
              </a:solidFill>
              <a:latin typeface="Spectral"/>
              <a:ea typeface="Spectral"/>
              <a:cs typeface="Spectral"/>
              <a:sym typeface="Spectral"/>
            </a:endParaRPr>
          </a:p>
        </p:txBody>
      </p:sp>
      <p:pic>
        <p:nvPicPr>
          <p:cNvPr id="2234" name="Google Shape;2234;p47"/>
          <p:cNvPicPr preferRelativeResize="0"/>
          <p:nvPr/>
        </p:nvPicPr>
        <p:blipFill>
          <a:blip r:embed="rId3">
            <a:alphaModFix/>
          </a:blip>
          <a:stretch>
            <a:fillRect/>
          </a:stretch>
        </p:blipFill>
        <p:spPr>
          <a:xfrm>
            <a:off x="3183076" y="3071701"/>
            <a:ext cx="2777850" cy="18485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8" name="Shape 2238"/>
        <p:cNvGrpSpPr/>
        <p:nvPr/>
      </p:nvGrpSpPr>
      <p:grpSpPr>
        <a:xfrm>
          <a:off x="0" y="0"/>
          <a:ext cx="0" cy="0"/>
          <a:chOff x="0" y="0"/>
          <a:chExt cx="0" cy="0"/>
        </a:xfrm>
      </p:grpSpPr>
      <p:sp>
        <p:nvSpPr>
          <p:cNvPr id="2239" name="Google Shape;2239;p48"/>
          <p:cNvSpPr/>
          <p:nvPr/>
        </p:nvSpPr>
        <p:spPr>
          <a:xfrm>
            <a:off x="4245550" y="341675"/>
            <a:ext cx="4353900" cy="44553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
        <p:nvSpPr>
          <p:cNvPr id="2240" name="Google Shape;2240;p48"/>
          <p:cNvSpPr txBox="1"/>
          <p:nvPr/>
        </p:nvSpPr>
        <p:spPr>
          <a:xfrm>
            <a:off x="4402900" y="632250"/>
            <a:ext cx="4039200" cy="3879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Spectral"/>
                <a:ea typeface="Spectral"/>
                <a:cs typeface="Spectral"/>
                <a:sym typeface="Spectral"/>
              </a:rPr>
              <a:t>Scientists didn’t stop there,  one of the more famous animals to be sent to space was a dog </a:t>
            </a:r>
            <a:r>
              <a:rPr lang="en" sz="1600">
                <a:solidFill>
                  <a:schemeClr val="dk1"/>
                </a:solidFill>
                <a:latin typeface="Spectral"/>
                <a:ea typeface="Spectral"/>
                <a:cs typeface="Spectral"/>
                <a:sym typeface="Spectral"/>
              </a:rPr>
              <a:t>named</a:t>
            </a:r>
            <a:r>
              <a:rPr lang="en" sz="1600">
                <a:solidFill>
                  <a:schemeClr val="dk1"/>
                </a:solidFill>
                <a:latin typeface="Spectral"/>
                <a:ea typeface="Spectral"/>
                <a:cs typeface="Spectral"/>
                <a:sym typeface="Spectral"/>
              </a:rPr>
              <a:t> Laika who wasn’t expected to return. Before the mission, she would be put under the most intense form of training. They would put her in a centrifuge to get her used to G-force, progressively make her cage smaller- this would make her stop urinating or </a:t>
            </a:r>
            <a:r>
              <a:rPr lang="en" sz="1600">
                <a:solidFill>
                  <a:schemeClr val="dk1"/>
                </a:solidFill>
                <a:latin typeface="Spectral"/>
                <a:ea typeface="Spectral"/>
                <a:cs typeface="Spectral"/>
                <a:sym typeface="Spectral"/>
              </a:rPr>
              <a:t>defecating</a:t>
            </a:r>
            <a:r>
              <a:rPr lang="en" sz="1600">
                <a:solidFill>
                  <a:schemeClr val="dk1"/>
                </a:solidFill>
                <a:latin typeface="Spectral"/>
                <a:ea typeface="Spectral"/>
                <a:cs typeface="Spectral"/>
                <a:sym typeface="Spectral"/>
              </a:rPr>
              <a:t> and made her eat a high nutrition gel.</a:t>
            </a:r>
            <a:endParaRPr sz="1600">
              <a:solidFill>
                <a:schemeClr val="dk1"/>
              </a:solidFill>
              <a:latin typeface="Spectral"/>
              <a:ea typeface="Spectral"/>
              <a:cs typeface="Spectral"/>
              <a:sym typeface="Spectral"/>
            </a:endParaRPr>
          </a:p>
          <a:p>
            <a:pPr indent="0" lvl="0" marL="0" rtl="0" algn="l">
              <a:spcBef>
                <a:spcPts val="0"/>
              </a:spcBef>
              <a:spcAft>
                <a:spcPts val="0"/>
              </a:spcAft>
              <a:buNone/>
            </a:pPr>
            <a:r>
              <a:t/>
            </a:r>
            <a:endParaRPr sz="1600">
              <a:solidFill>
                <a:schemeClr val="dk1"/>
              </a:solidFill>
              <a:latin typeface="Spectral"/>
              <a:ea typeface="Spectral"/>
              <a:cs typeface="Spectral"/>
              <a:sym typeface="Spectral"/>
            </a:endParaRPr>
          </a:p>
          <a:p>
            <a:pPr indent="0" lvl="0" marL="0" rtl="0" algn="l">
              <a:spcBef>
                <a:spcPts val="0"/>
              </a:spcBef>
              <a:spcAft>
                <a:spcPts val="0"/>
              </a:spcAft>
              <a:buNone/>
            </a:pPr>
            <a:r>
              <a:rPr lang="en" sz="1600">
                <a:solidFill>
                  <a:schemeClr val="dk1"/>
                </a:solidFill>
                <a:latin typeface="Spectral"/>
                <a:ea typeface="Spectral"/>
                <a:cs typeface="Spectral"/>
                <a:sym typeface="Spectral"/>
              </a:rPr>
              <a:t>Due to the involuntary help from (and many more of) these animals, humanity couldn’t have made it to space.</a:t>
            </a:r>
            <a:endParaRPr sz="1600">
              <a:solidFill>
                <a:schemeClr val="dk1"/>
              </a:solidFill>
              <a:latin typeface="Spectral"/>
              <a:ea typeface="Spectral"/>
              <a:cs typeface="Spectral"/>
              <a:sym typeface="Spectral"/>
            </a:endParaRPr>
          </a:p>
        </p:txBody>
      </p:sp>
      <p:pic>
        <p:nvPicPr>
          <p:cNvPr id="2241" name="Google Shape;2241;p48"/>
          <p:cNvPicPr preferRelativeResize="0"/>
          <p:nvPr/>
        </p:nvPicPr>
        <p:blipFill>
          <a:blip r:embed="rId3">
            <a:alphaModFix/>
          </a:blip>
          <a:stretch>
            <a:fillRect/>
          </a:stretch>
        </p:blipFill>
        <p:spPr>
          <a:xfrm>
            <a:off x="581875" y="1258038"/>
            <a:ext cx="3480875" cy="26225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5" name="Shape 2245"/>
        <p:cNvGrpSpPr/>
        <p:nvPr/>
      </p:nvGrpSpPr>
      <p:grpSpPr>
        <a:xfrm>
          <a:off x="0" y="0"/>
          <a:ext cx="0" cy="0"/>
          <a:chOff x="0" y="0"/>
          <a:chExt cx="0" cy="0"/>
        </a:xfrm>
      </p:grpSpPr>
      <p:sp>
        <p:nvSpPr>
          <p:cNvPr id="2246" name="Google Shape;2246;p49"/>
          <p:cNvSpPr txBox="1"/>
          <p:nvPr>
            <p:ph type="title"/>
          </p:nvPr>
        </p:nvSpPr>
        <p:spPr>
          <a:xfrm>
            <a:off x="539500" y="340475"/>
            <a:ext cx="8064900" cy="744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Salem Witch Trials</a:t>
            </a:r>
            <a:endParaRPr/>
          </a:p>
        </p:txBody>
      </p:sp>
      <p:sp>
        <p:nvSpPr>
          <p:cNvPr id="2247" name="Google Shape;2247;p49"/>
          <p:cNvSpPr txBox="1"/>
          <p:nvPr>
            <p:ph idx="1" type="body"/>
          </p:nvPr>
        </p:nvSpPr>
        <p:spPr>
          <a:xfrm>
            <a:off x="3646775" y="1454125"/>
            <a:ext cx="4957500" cy="2966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0" lang="en" sz="1600"/>
              <a:t>In February 1692 - May 1693, the village of Salem, </a:t>
            </a:r>
            <a:r>
              <a:rPr b="0" lang="en" sz="1600"/>
              <a:t>Massachusetts, became the site of the Salem witch trials which was one of the most infamous periods of history for its hysteria and injustice.</a:t>
            </a:r>
            <a:endParaRPr b="0" sz="1600"/>
          </a:p>
          <a:p>
            <a:pPr indent="0" lvl="0" marL="0" rtl="0" algn="l">
              <a:spcBef>
                <a:spcPts val="0"/>
              </a:spcBef>
              <a:spcAft>
                <a:spcPts val="0"/>
              </a:spcAft>
              <a:buNone/>
            </a:pPr>
            <a:r>
              <a:t/>
            </a:r>
            <a:endParaRPr b="0" sz="1600"/>
          </a:p>
          <a:p>
            <a:pPr indent="0" lvl="0" marL="0" rtl="0" algn="l">
              <a:spcBef>
                <a:spcPts val="0"/>
              </a:spcBef>
              <a:spcAft>
                <a:spcPts val="0"/>
              </a:spcAft>
              <a:buNone/>
            </a:pPr>
            <a:r>
              <a:rPr b="0" lang="en" sz="1600"/>
              <a:t>The winter of 1692 was the coldest on record, which added onto the paranoia. That winter, two cousins, 11 year old Betty Paris and 9 year old Abigail Williams, started to exhibit strange behaviours. A physician didn’t find anything wrong, but diagnosed them as “under an evil hand”</a:t>
            </a:r>
            <a:endParaRPr b="0" sz="1800"/>
          </a:p>
        </p:txBody>
      </p:sp>
      <p:pic>
        <p:nvPicPr>
          <p:cNvPr id="2248" name="Google Shape;2248;p49"/>
          <p:cNvPicPr preferRelativeResize="0"/>
          <p:nvPr/>
        </p:nvPicPr>
        <p:blipFill>
          <a:blip r:embed="rId3">
            <a:alphaModFix/>
          </a:blip>
          <a:stretch>
            <a:fillRect/>
          </a:stretch>
        </p:blipFill>
        <p:spPr>
          <a:xfrm>
            <a:off x="935325" y="1343300"/>
            <a:ext cx="2538950" cy="1696863"/>
          </a:xfrm>
          <a:prstGeom prst="rect">
            <a:avLst/>
          </a:prstGeom>
          <a:noFill/>
          <a:ln>
            <a:noFill/>
          </a:ln>
        </p:spPr>
      </p:pic>
      <p:pic>
        <p:nvPicPr>
          <p:cNvPr id="2249" name="Google Shape;2249;p49"/>
          <p:cNvPicPr preferRelativeResize="0"/>
          <p:nvPr/>
        </p:nvPicPr>
        <p:blipFill>
          <a:blip r:embed="rId4">
            <a:alphaModFix/>
          </a:blip>
          <a:stretch>
            <a:fillRect/>
          </a:stretch>
        </p:blipFill>
        <p:spPr>
          <a:xfrm>
            <a:off x="935325" y="3040162"/>
            <a:ext cx="2538950" cy="169263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3" name="Shape 2253"/>
        <p:cNvGrpSpPr/>
        <p:nvPr/>
      </p:nvGrpSpPr>
      <p:grpSpPr>
        <a:xfrm>
          <a:off x="0" y="0"/>
          <a:ext cx="0" cy="0"/>
          <a:chOff x="0" y="0"/>
          <a:chExt cx="0" cy="0"/>
        </a:xfrm>
      </p:grpSpPr>
      <p:sp>
        <p:nvSpPr>
          <p:cNvPr id="2254" name="Google Shape;2254;p50"/>
          <p:cNvSpPr/>
          <p:nvPr/>
        </p:nvSpPr>
        <p:spPr>
          <a:xfrm>
            <a:off x="1516800" y="896100"/>
            <a:ext cx="6110400" cy="33513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
        <p:nvSpPr>
          <p:cNvPr id="2255" name="Google Shape;2255;p50"/>
          <p:cNvSpPr txBox="1"/>
          <p:nvPr/>
        </p:nvSpPr>
        <p:spPr>
          <a:xfrm>
            <a:off x="1631848" y="1186490"/>
            <a:ext cx="5880300" cy="280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chemeClr val="dk1"/>
                </a:solidFill>
                <a:latin typeface="Spectral"/>
                <a:ea typeface="Spectral"/>
                <a:cs typeface="Spectral"/>
                <a:sym typeface="Spectral"/>
              </a:rPr>
              <a:t>4 of 12 girls afflicted accused 3 of the local women of tormenting them. These women were outsiders in some way:</a:t>
            </a:r>
            <a:endParaRPr>
              <a:solidFill>
                <a:schemeClr val="dk1"/>
              </a:solidFill>
              <a:latin typeface="Spectral"/>
              <a:ea typeface="Spectral"/>
              <a:cs typeface="Spectral"/>
              <a:sym typeface="Spectral"/>
            </a:endParaRPr>
          </a:p>
          <a:p>
            <a:pPr indent="0" lvl="0" marL="0" rtl="0" algn="l">
              <a:spcBef>
                <a:spcPts val="0"/>
              </a:spcBef>
              <a:spcAft>
                <a:spcPts val="0"/>
              </a:spcAft>
              <a:buNone/>
            </a:pPr>
            <a:r>
              <a:t/>
            </a:r>
            <a:endParaRPr>
              <a:solidFill>
                <a:schemeClr val="dk1"/>
              </a:solidFill>
              <a:latin typeface="Spectral"/>
              <a:ea typeface="Spectral"/>
              <a:cs typeface="Spectral"/>
              <a:sym typeface="Spectral"/>
            </a:endParaRPr>
          </a:p>
          <a:p>
            <a:pPr indent="0" lvl="0" marL="0" rtl="0" algn="l">
              <a:spcBef>
                <a:spcPts val="0"/>
              </a:spcBef>
              <a:spcAft>
                <a:spcPts val="0"/>
              </a:spcAft>
              <a:buNone/>
            </a:pPr>
            <a:r>
              <a:rPr b="1" lang="en">
                <a:solidFill>
                  <a:schemeClr val="dk1"/>
                </a:solidFill>
                <a:latin typeface="Spectral"/>
                <a:ea typeface="Spectral"/>
                <a:cs typeface="Spectral"/>
                <a:sym typeface="Spectral"/>
              </a:rPr>
              <a:t>Sarah Good </a:t>
            </a:r>
            <a:r>
              <a:rPr lang="en">
                <a:solidFill>
                  <a:schemeClr val="dk1"/>
                </a:solidFill>
                <a:latin typeface="Spectral"/>
                <a:ea typeface="Spectral"/>
                <a:cs typeface="Spectral"/>
                <a:sym typeface="Spectral"/>
              </a:rPr>
              <a:t>- A poor pregnant mother with a daughter</a:t>
            </a:r>
            <a:endParaRPr>
              <a:solidFill>
                <a:schemeClr val="dk1"/>
              </a:solidFill>
              <a:latin typeface="Spectral"/>
              <a:ea typeface="Spectral"/>
              <a:cs typeface="Spectral"/>
              <a:sym typeface="Spectral"/>
            </a:endParaRPr>
          </a:p>
          <a:p>
            <a:pPr indent="0" lvl="0" marL="0" rtl="0" algn="l">
              <a:spcBef>
                <a:spcPts val="0"/>
              </a:spcBef>
              <a:spcAft>
                <a:spcPts val="0"/>
              </a:spcAft>
              <a:buNone/>
            </a:pPr>
            <a:r>
              <a:rPr b="1" lang="en">
                <a:solidFill>
                  <a:schemeClr val="dk1"/>
                </a:solidFill>
                <a:latin typeface="Spectral"/>
                <a:ea typeface="Spectral"/>
                <a:cs typeface="Spectral"/>
                <a:sym typeface="Spectral"/>
              </a:rPr>
              <a:t>Sarah Osbourne </a:t>
            </a:r>
            <a:r>
              <a:rPr lang="en">
                <a:solidFill>
                  <a:schemeClr val="dk1"/>
                </a:solidFill>
                <a:latin typeface="Spectral"/>
                <a:ea typeface="Spectral"/>
                <a:cs typeface="Spectral"/>
                <a:sym typeface="Spectral"/>
              </a:rPr>
              <a:t>- Absent from church for a while</a:t>
            </a:r>
            <a:endParaRPr>
              <a:solidFill>
                <a:schemeClr val="dk1"/>
              </a:solidFill>
              <a:latin typeface="Spectral"/>
              <a:ea typeface="Spectral"/>
              <a:cs typeface="Spectral"/>
              <a:sym typeface="Spectral"/>
            </a:endParaRPr>
          </a:p>
          <a:p>
            <a:pPr indent="0" lvl="0" marL="0" rtl="0" algn="l">
              <a:spcBef>
                <a:spcPts val="0"/>
              </a:spcBef>
              <a:spcAft>
                <a:spcPts val="0"/>
              </a:spcAft>
              <a:buNone/>
            </a:pPr>
            <a:r>
              <a:rPr b="1" lang="en">
                <a:solidFill>
                  <a:schemeClr val="dk1"/>
                </a:solidFill>
                <a:latin typeface="Spectral"/>
                <a:ea typeface="Spectral"/>
                <a:cs typeface="Spectral"/>
                <a:sym typeface="Spectral"/>
              </a:rPr>
              <a:t>Tituba </a:t>
            </a:r>
            <a:r>
              <a:rPr lang="en">
                <a:solidFill>
                  <a:schemeClr val="dk1"/>
                </a:solidFill>
                <a:latin typeface="Spectral"/>
                <a:ea typeface="Spectral"/>
                <a:cs typeface="Spectral"/>
                <a:sym typeface="Spectral"/>
              </a:rPr>
              <a:t>- Enslaved women from Betty Paris’ residence.</a:t>
            </a:r>
            <a:endParaRPr>
              <a:solidFill>
                <a:schemeClr val="dk1"/>
              </a:solidFill>
              <a:latin typeface="Spectral"/>
              <a:ea typeface="Spectral"/>
              <a:cs typeface="Spectral"/>
              <a:sym typeface="Spectral"/>
            </a:endParaRPr>
          </a:p>
          <a:p>
            <a:pPr indent="0" lvl="0" marL="0" rtl="0" algn="l">
              <a:spcBef>
                <a:spcPts val="0"/>
              </a:spcBef>
              <a:spcAft>
                <a:spcPts val="0"/>
              </a:spcAft>
              <a:buNone/>
            </a:pPr>
            <a:r>
              <a:t/>
            </a:r>
            <a:endParaRPr>
              <a:solidFill>
                <a:schemeClr val="dk1"/>
              </a:solidFill>
              <a:latin typeface="Spectral"/>
              <a:ea typeface="Spectral"/>
              <a:cs typeface="Spectral"/>
              <a:sym typeface="Spectral"/>
            </a:endParaRPr>
          </a:p>
          <a:p>
            <a:pPr indent="0" lvl="0" marL="0" rtl="0" algn="l">
              <a:spcBef>
                <a:spcPts val="0"/>
              </a:spcBef>
              <a:spcAft>
                <a:spcPts val="0"/>
              </a:spcAft>
              <a:buNone/>
            </a:pPr>
            <a:r>
              <a:rPr lang="en">
                <a:solidFill>
                  <a:schemeClr val="dk1"/>
                </a:solidFill>
                <a:latin typeface="Spectral"/>
                <a:ea typeface="Spectral"/>
                <a:cs typeface="Spectral"/>
                <a:sym typeface="Spectral"/>
              </a:rPr>
              <a:t>Although Tituba denied harming the girls, she then confessed to practicing witchcraft under the </a:t>
            </a:r>
            <a:r>
              <a:rPr lang="en">
                <a:solidFill>
                  <a:schemeClr val="dk1"/>
                </a:solidFill>
                <a:latin typeface="Spectral"/>
                <a:ea typeface="Spectral"/>
                <a:cs typeface="Spectral"/>
                <a:sym typeface="Spectral"/>
              </a:rPr>
              <a:t>devil's</a:t>
            </a:r>
            <a:r>
              <a:rPr lang="en">
                <a:solidFill>
                  <a:schemeClr val="dk1"/>
                </a:solidFill>
                <a:latin typeface="Spectral"/>
                <a:ea typeface="Spectral"/>
                <a:cs typeface="Spectral"/>
                <a:sym typeface="Spectral"/>
              </a:rPr>
              <a:t> hand. Sarah Osbourne died in prison and Sarah Good was turned away from her husband and daughter. She then gave birth in prison but the child died. Shortly after, she was hanged</a:t>
            </a:r>
            <a:r>
              <a:rPr lang="en" sz="1600">
                <a:solidFill>
                  <a:schemeClr val="dk1"/>
                </a:solidFill>
                <a:latin typeface="Spectral Medium"/>
                <a:ea typeface="Spectral Medium"/>
                <a:cs typeface="Spectral Medium"/>
                <a:sym typeface="Spectral Medium"/>
              </a:rPr>
              <a:t>.</a:t>
            </a:r>
            <a:r>
              <a:rPr lang="en" sz="1600">
                <a:solidFill>
                  <a:srgbClr val="666666"/>
                </a:solidFill>
                <a:latin typeface="Spectral Medium"/>
                <a:ea typeface="Spectral Medium"/>
                <a:cs typeface="Spectral Medium"/>
                <a:sym typeface="Spectral Medium"/>
              </a:rPr>
              <a:t> </a:t>
            </a:r>
            <a:r>
              <a:rPr lang="en">
                <a:solidFill>
                  <a:srgbClr val="666666"/>
                </a:solidFill>
                <a:latin typeface="Spectral Medium"/>
                <a:ea typeface="Spectral Medium"/>
                <a:cs typeface="Spectral Medium"/>
                <a:sym typeface="Spectral Medium"/>
              </a:rPr>
              <a:t>(Brian A. Pavlac, 2020)</a:t>
            </a:r>
            <a:endParaRPr sz="1600">
              <a:solidFill>
                <a:srgbClr val="666666"/>
              </a:solidFill>
              <a:latin typeface="Spectral Medium"/>
              <a:ea typeface="Spectral Medium"/>
              <a:cs typeface="Spectral Medium"/>
              <a:sym typeface="Spectral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9" name="Shape 2259"/>
        <p:cNvGrpSpPr/>
        <p:nvPr/>
      </p:nvGrpSpPr>
      <p:grpSpPr>
        <a:xfrm>
          <a:off x="0" y="0"/>
          <a:ext cx="0" cy="0"/>
          <a:chOff x="0" y="0"/>
          <a:chExt cx="0" cy="0"/>
        </a:xfrm>
      </p:grpSpPr>
      <p:sp>
        <p:nvSpPr>
          <p:cNvPr id="2260" name="Google Shape;2260;p51"/>
          <p:cNvSpPr txBox="1"/>
          <p:nvPr>
            <p:ph type="title"/>
          </p:nvPr>
        </p:nvSpPr>
        <p:spPr>
          <a:xfrm>
            <a:off x="1056150" y="856650"/>
            <a:ext cx="7031700" cy="343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7200"/>
              <a:t>What were the signs of being a witch?</a:t>
            </a:r>
            <a:endParaRPr sz="72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4" name="Shape 2264"/>
        <p:cNvGrpSpPr/>
        <p:nvPr/>
      </p:nvGrpSpPr>
      <p:grpSpPr>
        <a:xfrm>
          <a:off x="0" y="0"/>
          <a:ext cx="0" cy="0"/>
          <a:chOff x="0" y="0"/>
          <a:chExt cx="0" cy="0"/>
        </a:xfrm>
      </p:grpSpPr>
      <p:sp>
        <p:nvSpPr>
          <p:cNvPr id="2265" name="Google Shape;2265;p52"/>
          <p:cNvSpPr/>
          <p:nvPr/>
        </p:nvSpPr>
        <p:spPr>
          <a:xfrm>
            <a:off x="1121975" y="336300"/>
            <a:ext cx="6906300" cy="44757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Spectral"/>
              <a:ea typeface="Spectral"/>
              <a:cs typeface="Spectral"/>
              <a:sym typeface="Spectral"/>
            </a:endParaRPr>
          </a:p>
        </p:txBody>
      </p:sp>
      <p:sp>
        <p:nvSpPr>
          <p:cNvPr id="2266" name="Google Shape;2266;p52"/>
          <p:cNvSpPr txBox="1"/>
          <p:nvPr/>
        </p:nvSpPr>
        <p:spPr>
          <a:xfrm>
            <a:off x="2022425" y="379975"/>
            <a:ext cx="2782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Spectral"/>
                <a:ea typeface="Spectral"/>
                <a:cs typeface="Spectral"/>
                <a:sym typeface="Spectral"/>
              </a:rPr>
              <a:t>1.	You are a woman</a:t>
            </a:r>
            <a:endParaRPr sz="1600">
              <a:solidFill>
                <a:schemeClr val="dk1"/>
              </a:solidFill>
              <a:latin typeface="Spectral"/>
              <a:ea typeface="Spectral"/>
              <a:cs typeface="Spectral"/>
              <a:sym typeface="Spectral"/>
            </a:endParaRPr>
          </a:p>
        </p:txBody>
      </p:sp>
      <p:sp>
        <p:nvSpPr>
          <p:cNvPr id="2267" name="Google Shape;2267;p52"/>
          <p:cNvSpPr txBox="1"/>
          <p:nvPr/>
        </p:nvSpPr>
        <p:spPr>
          <a:xfrm>
            <a:off x="2026525" y="925000"/>
            <a:ext cx="53139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Spectral"/>
                <a:ea typeface="Spectral"/>
                <a:cs typeface="Spectral"/>
                <a:sym typeface="Spectral"/>
              </a:rPr>
              <a:t>2.	</a:t>
            </a:r>
            <a:r>
              <a:rPr lang="en" sz="1600">
                <a:solidFill>
                  <a:schemeClr val="dk1"/>
                </a:solidFill>
                <a:latin typeface="Spectral"/>
                <a:ea typeface="Spectral"/>
                <a:cs typeface="Spectral"/>
                <a:sym typeface="Spectral"/>
              </a:rPr>
              <a:t>You cannot support yourself financially</a:t>
            </a:r>
            <a:endParaRPr sz="1600">
              <a:solidFill>
                <a:schemeClr val="dk1"/>
              </a:solidFill>
              <a:latin typeface="Spectral"/>
              <a:ea typeface="Spectral"/>
              <a:cs typeface="Spectral"/>
              <a:sym typeface="Spectral"/>
            </a:endParaRPr>
          </a:p>
        </p:txBody>
      </p:sp>
      <p:sp>
        <p:nvSpPr>
          <p:cNvPr id="2268" name="Google Shape;2268;p52"/>
          <p:cNvSpPr txBox="1"/>
          <p:nvPr/>
        </p:nvSpPr>
        <p:spPr>
          <a:xfrm>
            <a:off x="2026525" y="1470025"/>
            <a:ext cx="47937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Spectral"/>
                <a:ea typeface="Spectral"/>
                <a:cs typeface="Spectral"/>
                <a:sym typeface="Spectral"/>
              </a:rPr>
              <a:t>3. 	You are rich or financially dependant</a:t>
            </a:r>
            <a:endParaRPr sz="1600">
              <a:solidFill>
                <a:schemeClr val="dk1"/>
              </a:solidFill>
              <a:latin typeface="Spectral"/>
              <a:ea typeface="Spectral"/>
              <a:cs typeface="Spectral"/>
              <a:sym typeface="Spectral"/>
            </a:endParaRPr>
          </a:p>
        </p:txBody>
      </p:sp>
      <p:sp>
        <p:nvSpPr>
          <p:cNvPr id="2269" name="Google Shape;2269;p52"/>
          <p:cNvSpPr txBox="1"/>
          <p:nvPr/>
        </p:nvSpPr>
        <p:spPr>
          <a:xfrm>
            <a:off x="2026525" y="2015038"/>
            <a:ext cx="47937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Spectral"/>
                <a:ea typeface="Spectral"/>
                <a:cs typeface="Spectral"/>
                <a:sym typeface="Spectral"/>
              </a:rPr>
              <a:t>4.	You have one or more woman friends</a:t>
            </a:r>
            <a:endParaRPr sz="1600">
              <a:solidFill>
                <a:schemeClr val="dk1"/>
              </a:solidFill>
              <a:latin typeface="Spectral"/>
              <a:ea typeface="Spectral"/>
              <a:cs typeface="Spectral"/>
              <a:sym typeface="Spectral"/>
            </a:endParaRPr>
          </a:p>
        </p:txBody>
      </p:sp>
      <p:sp>
        <p:nvSpPr>
          <p:cNvPr id="2270" name="Google Shape;2270;p52"/>
          <p:cNvSpPr txBox="1"/>
          <p:nvPr/>
        </p:nvSpPr>
        <p:spPr>
          <a:xfrm>
            <a:off x="2022425" y="2593550"/>
            <a:ext cx="5394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Spectral"/>
                <a:ea typeface="Spectral"/>
                <a:cs typeface="Spectral"/>
                <a:sym typeface="Spectral"/>
              </a:rPr>
              <a:t>5.	You’ve had an argument with your friends</a:t>
            </a:r>
            <a:endParaRPr sz="1600">
              <a:solidFill>
                <a:schemeClr val="dk1"/>
              </a:solidFill>
              <a:latin typeface="Spectral"/>
              <a:ea typeface="Spectral"/>
              <a:cs typeface="Spectral"/>
              <a:sym typeface="Spectral"/>
            </a:endParaRPr>
          </a:p>
        </p:txBody>
      </p:sp>
      <p:sp>
        <p:nvSpPr>
          <p:cNvPr id="2271" name="Google Shape;2271;p52"/>
          <p:cNvSpPr txBox="1"/>
          <p:nvPr/>
        </p:nvSpPr>
        <p:spPr>
          <a:xfrm>
            <a:off x="2026525" y="3104550"/>
            <a:ext cx="46797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Spectral"/>
                <a:ea typeface="Spectral"/>
                <a:cs typeface="Spectral"/>
                <a:sym typeface="Spectral"/>
              </a:rPr>
              <a:t>6.	You’ve disagreed with someone</a:t>
            </a:r>
            <a:endParaRPr sz="1600">
              <a:solidFill>
                <a:schemeClr val="dk1"/>
              </a:solidFill>
              <a:latin typeface="Spectral"/>
              <a:ea typeface="Spectral"/>
              <a:cs typeface="Spectral"/>
              <a:sym typeface="Spectral"/>
            </a:endParaRPr>
          </a:p>
        </p:txBody>
      </p:sp>
      <p:sp>
        <p:nvSpPr>
          <p:cNvPr id="2272" name="Google Shape;2272;p52"/>
          <p:cNvSpPr txBox="1"/>
          <p:nvPr/>
        </p:nvSpPr>
        <p:spPr>
          <a:xfrm>
            <a:off x="2026525" y="3649313"/>
            <a:ext cx="47937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Spectral"/>
                <a:ea typeface="Spectral"/>
                <a:cs typeface="Spectral"/>
                <a:sym typeface="Spectral"/>
              </a:rPr>
              <a:t>7.	You are very old</a:t>
            </a:r>
            <a:endParaRPr sz="1600">
              <a:solidFill>
                <a:schemeClr val="dk1"/>
              </a:solidFill>
              <a:latin typeface="Spectral"/>
              <a:ea typeface="Spectral"/>
              <a:cs typeface="Spectral"/>
              <a:sym typeface="Spectral"/>
            </a:endParaRPr>
          </a:p>
        </p:txBody>
      </p:sp>
      <p:sp>
        <p:nvSpPr>
          <p:cNvPr id="2273" name="Google Shape;2273;p52"/>
          <p:cNvSpPr txBox="1"/>
          <p:nvPr/>
        </p:nvSpPr>
        <p:spPr>
          <a:xfrm>
            <a:off x="2026525" y="4194075"/>
            <a:ext cx="47937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600">
                <a:solidFill>
                  <a:schemeClr val="dk1"/>
                </a:solidFill>
                <a:latin typeface="Spectral"/>
                <a:ea typeface="Spectral"/>
                <a:cs typeface="Spectral"/>
                <a:sym typeface="Spectral"/>
              </a:rPr>
              <a:t>8.	You are very young</a:t>
            </a:r>
            <a:endParaRPr sz="1600">
              <a:solidFill>
                <a:schemeClr val="dk1"/>
              </a:solidFill>
              <a:latin typeface="Spectral"/>
              <a:ea typeface="Spectral"/>
              <a:cs typeface="Spectral"/>
              <a:sym typeface="Spectral"/>
            </a:endParaRPr>
          </a:p>
        </p:txBody>
      </p:sp>
      <p:sp>
        <p:nvSpPr>
          <p:cNvPr id="2274" name="Google Shape;2274;p52"/>
          <p:cNvSpPr txBox="1"/>
          <p:nvPr/>
        </p:nvSpPr>
        <p:spPr>
          <a:xfrm>
            <a:off x="6521325" y="4386300"/>
            <a:ext cx="1440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rgbClr val="434343"/>
                </a:solidFill>
                <a:latin typeface="Spectral Medium"/>
                <a:ea typeface="Spectral Medium"/>
                <a:cs typeface="Spectral Medium"/>
                <a:sym typeface="Spectral Medium"/>
              </a:rPr>
              <a:t>(beckmann, 2015)</a:t>
            </a:r>
            <a:endParaRPr>
              <a:solidFill>
                <a:srgbClr val="434343"/>
              </a:solidFill>
              <a:latin typeface="Spectral Medium"/>
              <a:ea typeface="Spectral Medium"/>
              <a:cs typeface="Spectral Medium"/>
              <a:sym typeface="Spectral Mediu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8" name="Shape 2278"/>
        <p:cNvGrpSpPr/>
        <p:nvPr/>
      </p:nvGrpSpPr>
      <p:grpSpPr>
        <a:xfrm>
          <a:off x="0" y="0"/>
          <a:ext cx="0" cy="0"/>
          <a:chOff x="0" y="0"/>
          <a:chExt cx="0" cy="0"/>
        </a:xfrm>
      </p:grpSpPr>
      <p:sp>
        <p:nvSpPr>
          <p:cNvPr id="2279" name="Google Shape;2279;p53"/>
          <p:cNvSpPr/>
          <p:nvPr/>
        </p:nvSpPr>
        <p:spPr>
          <a:xfrm>
            <a:off x="4338700" y="1104650"/>
            <a:ext cx="3270600" cy="3137700"/>
          </a:xfrm>
          <a:prstGeom prst="rect">
            <a:avLst/>
          </a:prstGeom>
          <a:solidFill>
            <a:schemeClr val="lt1"/>
          </a:solidFill>
          <a:ln cap="flat" cmpd="sng" w="8075">
            <a:solidFill>
              <a:schemeClr val="dk2"/>
            </a:solidFill>
            <a:prstDash val="solid"/>
            <a:round/>
            <a:headEnd len="sm" w="sm" type="none"/>
            <a:tailEnd len="sm" w="sm" type="none"/>
          </a:ln>
        </p:spPr>
        <p:txBody>
          <a:bodyPr anchorCtr="0" anchor="ctr" bIns="77525" lIns="77525" spcFirstLastPara="1" rIns="77525" wrap="square" tIns="77525">
            <a:noAutofit/>
          </a:bodyPr>
          <a:lstStyle/>
          <a:p>
            <a:pPr indent="0" lvl="0" marL="0" rtl="0" algn="ctr">
              <a:spcBef>
                <a:spcPts val="0"/>
              </a:spcBef>
              <a:spcAft>
                <a:spcPts val="0"/>
              </a:spcAft>
              <a:buNone/>
            </a:pPr>
            <a:r>
              <a:t/>
            </a:r>
            <a:endParaRPr sz="1187">
              <a:latin typeface="Spectral"/>
              <a:ea typeface="Spectral"/>
              <a:cs typeface="Spectral"/>
              <a:sym typeface="Spectral"/>
            </a:endParaRPr>
          </a:p>
        </p:txBody>
      </p:sp>
      <p:pic>
        <p:nvPicPr>
          <p:cNvPr id="2280" name="Google Shape;2280;p53"/>
          <p:cNvPicPr preferRelativeResize="0"/>
          <p:nvPr/>
        </p:nvPicPr>
        <p:blipFill rotWithShape="1">
          <a:blip r:embed="rId3">
            <a:alphaModFix/>
          </a:blip>
          <a:srcRect b="18926" l="17512" r="18829" t="14148"/>
          <a:stretch/>
        </p:blipFill>
        <p:spPr>
          <a:xfrm>
            <a:off x="4681139" y="1314325"/>
            <a:ext cx="2585646" cy="2718400"/>
          </a:xfrm>
          <a:prstGeom prst="rect">
            <a:avLst/>
          </a:prstGeom>
          <a:noFill/>
          <a:ln>
            <a:noFill/>
          </a:ln>
        </p:spPr>
      </p:pic>
      <p:sp>
        <p:nvSpPr>
          <p:cNvPr id="2281" name="Google Shape;2281;p53"/>
          <p:cNvSpPr txBox="1"/>
          <p:nvPr/>
        </p:nvSpPr>
        <p:spPr>
          <a:xfrm>
            <a:off x="1298850" y="2068975"/>
            <a:ext cx="25857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chemeClr val="accent6"/>
                </a:solidFill>
                <a:latin typeface="Merriweather Black"/>
                <a:ea typeface="Merriweather Black"/>
                <a:cs typeface="Merriweather Black"/>
                <a:sym typeface="Merriweather Black"/>
              </a:rPr>
              <a:t>Thanks thats all yay</a:t>
            </a:r>
            <a:endParaRPr sz="3000">
              <a:solidFill>
                <a:schemeClr val="accent6"/>
              </a:solidFill>
              <a:latin typeface="Merriweather Black"/>
              <a:ea typeface="Merriweather Black"/>
              <a:cs typeface="Merriweather Black"/>
              <a:sym typeface="Merriweather Black"/>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raph Paper Style Thesis by Slidesgo">
  <a:themeElements>
    <a:clrScheme name="Simple Light">
      <a:dk1>
        <a:srgbClr val="434343"/>
      </a:dk1>
      <a:lt1>
        <a:srgbClr val="F3F3F3"/>
      </a:lt1>
      <a:dk2>
        <a:srgbClr val="B7B7B7"/>
      </a:dk2>
      <a:lt2>
        <a:srgbClr val="859477"/>
      </a:lt2>
      <a:accent1>
        <a:srgbClr val="D9997D"/>
      </a:accent1>
      <a:accent2>
        <a:srgbClr val="F2C2AB"/>
      </a:accent2>
      <a:accent3>
        <a:srgbClr val="FFFFFF"/>
      </a:accent3>
      <a:accent4>
        <a:srgbClr val="FFFFFF"/>
      </a:accent4>
      <a:accent5>
        <a:srgbClr val="FFFFFF"/>
      </a:accent5>
      <a:accent6>
        <a:srgbClr val="FFFFFF"/>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