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2" r:id="rId5"/>
    <p:sldId id="258" r:id="rId6"/>
    <p:sldId id="259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50000">
              <a:schemeClr val="accent1"/>
            </a:gs>
            <a:gs pos="32000">
              <a:schemeClr val="accent1">
                <a:lumMod val="25000"/>
                <a:lumOff val="75000"/>
              </a:schemeClr>
            </a:gs>
            <a:gs pos="100000">
              <a:schemeClr val="accent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6870" y="200343"/>
            <a:ext cx="9144000" cy="1655762"/>
          </a:xfrm>
        </p:spPr>
        <p:txBody>
          <a:bodyPr/>
          <a:p>
            <a:r>
              <a:rPr lang="en-US" altLang="zh-CN" b="1" i="1">
                <a:solidFill>
                  <a:schemeClr val="tx1"/>
                </a:solidFill>
              </a:rPr>
              <a:t>“The Balance of the Heart is a narrative game where every choice quietly tips an invisible Karma scale, and the world changes to reflect who you’re becoming.”</a:t>
            </a:r>
            <a:endParaRPr lang="en-US" altLang="zh-CN" b="1" i="1">
              <a:solidFill>
                <a:schemeClr val="tx1"/>
              </a:solidFill>
            </a:endParaRPr>
          </a:p>
        </p:txBody>
      </p:sp>
      <p:pic>
        <p:nvPicPr>
          <p:cNvPr id="8" name="图片 7" descr="微信图片_20251210111946_168_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165" y="1328420"/>
            <a:ext cx="7663180" cy="5353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1"/>
            </a:gs>
            <a:gs pos="69000">
              <a:schemeClr val="accent1">
                <a:lumMod val="25000"/>
                <a:lumOff val="75000"/>
              </a:schemeClr>
            </a:gs>
            <a:gs pos="100000">
              <a:schemeClr val="accent1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55320" y="5441315"/>
            <a:ext cx="10515600" cy="1325563"/>
          </a:xfrm>
        </p:spPr>
        <p:txBody>
          <a:bodyPr>
            <a:normAutofit fontScale="90000"/>
          </a:bodyPr>
          <a:p>
            <a:r>
              <a:rPr lang="en-US" altLang="zh-CN" sz="2220"/>
              <a:t>Objective: Reach an ending that truly reflects your values.</a:t>
            </a:r>
            <a:br>
              <a:rPr lang="en-US" altLang="zh-CN" sz="2220"/>
            </a:br>
            <a:r>
              <a:rPr lang="en-US" altLang="zh-CN" sz="2220"/>
              <a:t>How: Explore familiar spaces for seven days, make value-driven choices, and read the next day’s environmental changes—light, colour, weather, and people—to infer how the invisible karma scale is tipping.</a:t>
            </a:r>
            <a:endParaRPr lang="en-US" altLang="zh-CN" sz="2220"/>
          </a:p>
        </p:txBody>
      </p:sp>
      <p:pic>
        <p:nvPicPr>
          <p:cNvPr id="6" name="图片 5" descr="My First Board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42729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96315" y="4534535"/>
            <a:ext cx="101746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Explore </a:t>
            </a:r>
            <a:r>
              <a:rPr lang="en-US" altLang="en-US"/>
              <a:t>→</a:t>
            </a:r>
            <a:r>
              <a:rPr lang="en-US" altLang="zh-CN"/>
              <a:t> Choose </a:t>
            </a:r>
            <a:r>
              <a:rPr lang="en-US" altLang="en-US"/>
              <a:t>→</a:t>
            </a:r>
            <a:r>
              <a:rPr lang="en-US" altLang="zh-CN"/>
              <a:t> Invisible Scale (good/evil weights) </a:t>
            </a:r>
            <a:r>
              <a:rPr lang="en-US" altLang="en-US"/>
              <a:t>→</a:t>
            </a:r>
            <a:r>
              <a:rPr lang="en-US" altLang="zh-CN"/>
              <a:t> Next-day World Reaction </a:t>
            </a:r>
            <a:r>
              <a:rPr lang="en-US" altLang="en-US"/>
              <a:t>→</a:t>
            </a:r>
            <a:r>
              <a:rPr lang="en-US" altLang="zh-CN"/>
              <a:t> Repeat </a:t>
            </a:r>
            <a:r>
              <a:rPr lang="en-US" altLang="en-US"/>
              <a:t>→</a:t>
            </a:r>
            <a:r>
              <a:rPr lang="en-US" altLang="zh-CN"/>
              <a:t> Day-7 Judgment</a:t>
            </a:r>
            <a:endParaRPr lang="en-US" alt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24205" y="98425"/>
            <a:ext cx="11336655" cy="62096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9075" y="0"/>
            <a:ext cx="2820670" cy="48971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645" y="146050"/>
            <a:ext cx="11271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character</a:t>
            </a:r>
            <a:endParaRPr lang="en-US" altLang="zh-CN" b="1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55" y="514350"/>
            <a:ext cx="7762240" cy="4424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4870" y="5543550"/>
            <a:ext cx="69627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There are characters available for players to control. Players will control this character to explore the scene or interact with other NPCS.</a:t>
            </a:r>
            <a:endParaRPr lang="en-US" altLang="zh-CN"/>
          </a:p>
        </p:txBody>
      </p:sp>
      <p:sp>
        <p:nvSpPr>
          <p:cNvPr id="10" name="文本框 9"/>
          <p:cNvSpPr txBox="1"/>
          <p:nvPr/>
        </p:nvSpPr>
        <p:spPr>
          <a:xfrm>
            <a:off x="9107805" y="5104765"/>
            <a:ext cx="2813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NPC</a:t>
            </a:r>
            <a:r>
              <a:rPr lang="en-US" altLang="zh-CN"/>
              <a:t>: A character that cannot be controlled by the player and is used to advance the game's plot.</a:t>
            </a:r>
            <a:endParaRPr lang="en-US" altLang="zh-CN"/>
          </a:p>
        </p:txBody>
      </p:sp>
      <p:sp>
        <p:nvSpPr>
          <p:cNvPr id="11" name="文本框 10"/>
          <p:cNvSpPr txBox="1"/>
          <p:nvPr/>
        </p:nvSpPr>
        <p:spPr>
          <a:xfrm>
            <a:off x="2367280" y="5104765"/>
            <a:ext cx="5100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The main character of the game</a:t>
            </a:r>
            <a:endParaRPr lang="en-US" altLang="zh-CN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74625" y="152400"/>
            <a:ext cx="11597005" cy="1332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/>
              <a:t>Game Backgroud</a:t>
            </a:r>
            <a:r>
              <a:rPr lang="zh-CN" altLang="en-US"/>
              <a:t>：</a:t>
            </a:r>
            <a:endParaRPr lang="zh-CN" altLang="en-US"/>
          </a:p>
          <a:p>
            <a:r>
              <a:rPr lang="en-US" altLang="zh-CN"/>
              <a:t>After a car accident, a boy pleads before a God that he is a good person. He is sent back for seven days with an karma scale—every choice drops a good or evil weight. The world quietly reacts each new day, and on the seventh, his fate is judged by what the scale reveals.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238125" y="1259205"/>
            <a:ext cx="114700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Game core</a:t>
            </a:r>
            <a:r>
              <a:rPr lang="zh-CN" altLang="en-US"/>
              <a:t>：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80975" y="1569085"/>
            <a:ext cx="114636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The core of my game is an invisible scale of good and evil. This idea I got from similar systems in Kingdom come Deliverance 2 and Red Dead Redemption 2. Every action a player takes will affect their karma value. Players won't see the level of their karma value but can get the answer from the people around their characters.</a:t>
            </a:r>
            <a:endParaRPr lang="en-US" altLang="zh-CN"/>
          </a:p>
        </p:txBody>
      </p:sp>
      <p:pic>
        <p:nvPicPr>
          <p:cNvPr id="9" name="图片 8"/>
          <p:cNvPicPr/>
          <p:nvPr/>
        </p:nvPicPr>
        <p:blipFill>
          <a:blip r:embed="rId1"/>
          <a:stretch>
            <a:fillRect/>
          </a:stretch>
        </p:blipFill>
        <p:spPr>
          <a:xfrm>
            <a:off x="4806950" y="3112770"/>
            <a:ext cx="1163955" cy="1236980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2"/>
          <a:stretch>
            <a:fillRect/>
          </a:stretch>
        </p:blipFill>
        <p:spPr>
          <a:xfrm>
            <a:off x="4806315" y="5242560"/>
            <a:ext cx="1164590" cy="12458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240" y="2440305"/>
            <a:ext cx="3811905" cy="186245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5095" y="4654550"/>
            <a:ext cx="3829050" cy="1957705"/>
          </a:xfrm>
          <a:prstGeom prst="rect">
            <a:avLst/>
          </a:prstGeom>
        </p:spPr>
      </p:pic>
      <p:pic>
        <p:nvPicPr>
          <p:cNvPr id="15" name="图片 14" descr="微信图片_20251207194511_156_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75" y="2440305"/>
            <a:ext cx="4302760" cy="300609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638040" y="6489700"/>
            <a:ext cx="2138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Too low karma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806950" y="4437380"/>
            <a:ext cx="1383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Good karma</a:t>
            </a:r>
            <a:endParaRPr lang="en-US" altLang="zh-CN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6098540" y="3749040"/>
            <a:ext cx="1221105" cy="203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6024245" y="5847080"/>
            <a:ext cx="1349375" cy="273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985885" y="6551295"/>
            <a:ext cx="31235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The ending of hell</a:t>
            </a:r>
            <a:endParaRPr lang="en-US" altLang="zh-CN" sz="1400"/>
          </a:p>
        </p:txBody>
      </p:sp>
      <p:sp>
        <p:nvSpPr>
          <p:cNvPr id="24" name="文本框 23"/>
          <p:cNvSpPr txBox="1"/>
          <p:nvPr/>
        </p:nvSpPr>
        <p:spPr>
          <a:xfrm>
            <a:off x="7879715" y="4286250"/>
            <a:ext cx="4911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End</a:t>
            </a:r>
            <a:r>
              <a:rPr lang="zh-CN" altLang="en-US"/>
              <a:t>：</a:t>
            </a:r>
            <a:r>
              <a:rPr lang="en-US" altLang="zh-CN"/>
              <a:t>Pass the test and return to the world</a:t>
            </a:r>
            <a:endParaRPr lang="en-US" altLang="zh-CN"/>
          </a:p>
        </p:txBody>
      </p:sp>
      <p:sp>
        <p:nvSpPr>
          <p:cNvPr id="25" name="文本框 24"/>
          <p:cNvSpPr txBox="1"/>
          <p:nvPr/>
        </p:nvSpPr>
        <p:spPr>
          <a:xfrm>
            <a:off x="237490" y="5374640"/>
            <a:ext cx="371538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Karma scale</a:t>
            </a:r>
            <a:r>
              <a:rPr lang="zh-CN" altLang="en-US"/>
              <a:t>：</a:t>
            </a:r>
            <a:r>
              <a:rPr lang="en-US" altLang="zh-CN"/>
              <a:t>A scale that measures karma is invisible to the player in the game. It only changes the environment around the player as the center of gravity of karma tilts.</a:t>
            </a:r>
            <a:endParaRPr lang="en-US" alt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1675</Words>
  <Application>WPS 演示</Application>
  <PresentationFormat>宽屏</PresentationFormat>
  <Paragraphs>31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PowerPoint 演示文稿</vt:lpstr>
      <vt:lpstr>Objective: Reach an ending that truly reflects your values. How: Explore familiar spaces for seven days, make value-driven choices, and read the next day’s environmental changes—light, colour, weather, and people—to infer how the invisible karma scale is tipping.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Bismarck and Tirpitz</cp:lastModifiedBy>
  <cp:revision>9</cp:revision>
  <dcterms:created xsi:type="dcterms:W3CDTF">2023-08-09T12:44:00Z</dcterms:created>
  <dcterms:modified xsi:type="dcterms:W3CDTF">2025-12-11T11:52:41Z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4B5C8B7D079D494ABA2EBB7F11033EA1_12</vt:lpwstr>
  </property>
</Properties>
</file>